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2" r:id="rId5"/>
    <p:sldId id="257" r:id="rId6"/>
    <p:sldId id="293" r:id="rId7"/>
    <p:sldId id="294" r:id="rId8"/>
    <p:sldId id="295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e" initials="SAO" lastIdx="1" clrIdx="0"/>
  <p:cmAuthor id="2" name="Sage" initials="SAO [2]" lastIdx="1" clrIdx="1"/>
  <p:cmAuthor id="3" name="Sage" initials="SAO [3]" lastIdx="1" clrIdx="2"/>
  <p:cmAuthor id="4" name="Sage" initials="SAO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D8"/>
    <a:srgbClr val="68C3E2"/>
    <a:srgbClr val="901F76"/>
    <a:srgbClr val="F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7" autoAdjust="0"/>
    <p:restoredTop sz="94663" autoAdjust="0"/>
  </p:normalViewPr>
  <p:slideViewPr>
    <p:cSldViewPr snapToGrid="0" snapToObjects="1">
      <p:cViewPr varScale="1">
        <p:scale>
          <a:sx n="136" d="100"/>
          <a:sy n="136" d="100"/>
        </p:scale>
        <p:origin x="-264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9B02-5EE3-4B44-89FD-DF3F025325C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289E-93C3-4ACB-9056-A9F41852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26830CAF-5D44-4954-B454-98FA12079D9C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BE4BE714-B193-4438-A450-1D5D017F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64966"/>
          </a:xfrm>
        </p:spPr>
        <p:txBody>
          <a:bodyPr t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7067"/>
            <a:ext cx="4343400" cy="3057899"/>
          </a:xfrm>
          <a:solidFill>
            <a:schemeClr val="accent1"/>
          </a:solidFill>
        </p:spPr>
        <p:txBody>
          <a:bodyPr wrap="square" lIns="457200" tIns="182880" rIns="91440" anchor="t" anchorCtr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9139"/>
            <a:ext cx="4343400" cy="412421"/>
          </a:xfrm>
          <a:noFill/>
        </p:spPr>
        <p:txBody>
          <a:bodyPr wrap="square" lIns="457200" tIns="73152" rIns="91440" bIns="91440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9E0AC-105E-6042-A81D-BF5AB2D66EF4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4FC58A8-FC5D-0B4C-A379-33C951CFB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2DC5B-11BE-4D06-8FA1-7192E1798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LEGO Chalet 60 is our corporate font.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For flexible workflow and sharing capabilities, you can use Arial as an alternative font.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Note: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Never cover up the LEGO Education logo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62965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rgbClr val="B57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40BE-0C41-9A44-BBD3-6378DED300DA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bg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C90B7-8412-9244-8866-9B6FD87037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bg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13571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04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2" y="1506600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-pag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799" y="2587502"/>
            <a:ext cx="3200400" cy="9971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3607-4001-46C6-8AB9-5A913026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Select an image of your choice, press right-click, and choose Send to Back. An extra layer has been added on top of the picture to increase readability. </a:t>
            </a: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6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2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11477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6F105-6B56-41B3-98B8-D230556C147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6A8CF-DBA5-4E4E-9BC4-F4FB20E930E6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4C171-7C5F-4343-9C8A-A347C78532C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62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964F-7B00-4663-8747-AFC40BD5FC68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30FD-09E8-4F6C-8B0C-E5B0F6D9F36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49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AED63-665F-4912-9FFF-94320B07FFE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55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1" y="342900"/>
            <a:ext cx="3886199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800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7F1F1-423E-C84C-8265-9AD04A6E0EE0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F27CD0-15F7-CB4F-BA28-410BBF91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2809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02B6F-79C1-1B43-B943-0F2C6E2F2C55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tx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0557A-589B-7F40-8D02-691C57827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tx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395294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1027FA-78AC-4574-BB06-BA50D26FE36B}"/>
              </a:ext>
            </a:extLst>
          </p:cNvPr>
          <p:cNvSpPr/>
          <p:nvPr userDrawn="1"/>
        </p:nvSpPr>
        <p:spPr>
          <a:xfrm>
            <a:off x="0" y="4567500"/>
            <a:ext cx="9143999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F02FD-8091-4959-BD3B-594ABEC692A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99" y="4711296"/>
            <a:ext cx="1195200" cy="2884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8500" y="4743748"/>
            <a:ext cx="1584299" cy="22350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F45C1-529F-4273-B028-1A84B2A72E5B}"/>
              </a:ext>
            </a:extLst>
          </p:cNvPr>
          <p:cNvCxnSpPr>
            <a:cxnSpLocks/>
          </p:cNvCxnSpPr>
          <p:nvPr userDrawn="1"/>
        </p:nvCxnSpPr>
        <p:spPr>
          <a:xfrm>
            <a:off x="626284" y="4764358"/>
            <a:ext cx="0" cy="182285"/>
          </a:xfrm>
          <a:prstGeom prst="line">
            <a:avLst/>
          </a:prstGeom>
          <a:ln w="6350" cap="rnd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9917"/>
            <a:ext cx="8229602" cy="2789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743748"/>
            <a:ext cx="157656" cy="22350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rgbClr val="BABABA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1" r:id="rId2"/>
    <p:sldLayoutId id="2147483663" r:id="rId3"/>
    <p:sldLayoutId id="2147483676" r:id="rId4"/>
    <p:sldLayoutId id="2147483667" r:id="rId5"/>
    <p:sldLayoutId id="2147483703" r:id="rId6"/>
    <p:sldLayoutId id="2147483704" r:id="rId7"/>
    <p:sldLayoutId id="2147483668" r:id="rId8"/>
    <p:sldLayoutId id="2147483712" r:id="rId9"/>
    <p:sldLayoutId id="2147483713" r:id="rId10"/>
    <p:sldLayoutId id="2147483669" r:id="rId11"/>
    <p:sldLayoutId id="2147483685" r:id="rId12"/>
    <p:sldLayoutId id="2147483686" r:id="rId13"/>
    <p:sldLayoutId id="2147483675" r:id="rId14"/>
    <p:sldLayoutId id="2147483662" r:id="rId15"/>
    <p:sldLayoutId id="2147483671" r:id="rId16"/>
    <p:sldLayoutId id="2147483672" r:id="rId17"/>
    <p:sldLayoutId id="2147483665" r:id="rId18"/>
    <p:sldLayoutId id="2147483666" r:id="rId19"/>
    <p:sldLayoutId id="2147483674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6688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lego.com/en-us/lessons/prime-training-trackers/watch-your-steps/student-worksheet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679900"/>
            <a:ext cx="5257799" cy="1218795"/>
          </a:xfrm>
        </p:spPr>
        <p:txBody>
          <a:bodyPr/>
          <a:lstStyle/>
          <a:p>
            <a:r>
              <a:rPr lang="en-US" dirty="0"/>
              <a:t>Time for Squat Jumps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C915-9DD2-46B4-8BBB-91011A7B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2" y="2976890"/>
            <a:ext cx="4433206" cy="1138773"/>
          </a:xfrm>
        </p:spPr>
        <p:txBody>
          <a:bodyPr/>
          <a:lstStyle/>
          <a:p>
            <a:r>
              <a:rPr lang="en-US" dirty="0"/>
              <a:t>Graph potential energy at the maximum height of a jump.</a:t>
            </a:r>
          </a:p>
          <a:p>
            <a:endParaRPr lang="en-US" dirty="0"/>
          </a:p>
          <a:p>
            <a:r>
              <a:rPr lang="en-US" dirty="0"/>
              <a:t>Inventor Notebook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Date: XX, Version: XX, Document Owner: XX, Total page number: XX</a:t>
            </a:r>
          </a:p>
        </p:txBody>
      </p:sp>
      <p:pic>
        <p:nvPicPr>
          <p:cNvPr id="5" name="Picture 4" descr="A picture containing indoor, toy, small, sitting&#10;&#10;Description automatically generated">
            <a:extLst>
              <a:ext uri="{FF2B5EF4-FFF2-40B4-BE49-F238E27FC236}">
                <a16:creationId xmlns:a16="http://schemas.microsoft.com/office/drawing/2014/main" id="{F2ABBC0D-EABE-7E4A-930A-09558C89B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778" y="0"/>
            <a:ext cx="6862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3810001" cy="2789183"/>
          </a:xfrm>
        </p:spPr>
        <p:txBody>
          <a:bodyPr/>
          <a:lstStyle/>
          <a:p>
            <a:r>
              <a:rPr lang="en-US" dirty="0"/>
              <a:t>Have a look at the lesson:</a:t>
            </a:r>
            <a:endParaRPr lang="en-US" dirty="0">
              <a:solidFill>
                <a:srgbClr val="009BD7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B57FD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https://education.lego.com/en-us/lessons/prime-training-trackers/time-for-squat-jumps/student-worksheet</a:t>
            </a:r>
            <a:endParaRPr lang="en-US" dirty="0">
              <a:solidFill>
                <a:srgbClr val="B57FD8"/>
              </a:solidFill>
            </a:endParaRPr>
          </a:p>
          <a:p>
            <a:endParaRPr lang="en-US" dirty="0"/>
          </a:p>
          <a:p>
            <a:r>
              <a:rPr lang="en-US" dirty="0"/>
              <a:t>Take notes of anything you’d like to remember.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35195-DCD6-6E4A-A1B0-38124A0105A1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395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39916"/>
            <a:ext cx="3886199" cy="2789183"/>
          </a:xfrm>
        </p:spPr>
        <p:txBody>
          <a:bodyPr>
            <a:normAutofit/>
          </a:bodyPr>
          <a:lstStyle/>
          <a:p>
            <a:r>
              <a:rPr lang="en-US" dirty="0"/>
              <a:t>Take a moment to answer these questions.</a:t>
            </a:r>
          </a:p>
          <a:p>
            <a:r>
              <a:rPr lang="en-US" dirty="0"/>
              <a:t>- What's </a:t>
            </a:r>
            <a:r>
              <a:rPr lang="en-US" i="1" dirty="0"/>
              <a:t>potential energy</a:t>
            </a:r>
            <a:r>
              <a:rPr lang="en-US" dirty="0"/>
              <a:t>?</a:t>
            </a:r>
          </a:p>
          <a:p>
            <a:r>
              <a:rPr lang="en-US" dirty="0"/>
              <a:t>- How high can you jump?</a:t>
            </a:r>
          </a:p>
          <a:p>
            <a:r>
              <a:rPr lang="en-US" dirty="0"/>
              <a:t>- How can you measure the height of a jump?</a:t>
            </a:r>
          </a:p>
          <a:p>
            <a:r>
              <a:rPr lang="en-US" dirty="0"/>
              <a:t>- How much (potential) energy is that?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75E80-0E6A-6244-B532-989EDC24438B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1589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picture or video of your experiment.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graph to document your results.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Evaluate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4964349" cy="2789183"/>
          </a:xfrm>
        </p:spPr>
        <p:txBody>
          <a:bodyPr/>
          <a:lstStyle/>
          <a:p>
            <a:r>
              <a:rPr lang="en-US" dirty="0"/>
              <a:t>How would you summarize your experiment?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DDCA24A-D48D-4D40-BABD-9EE4F5C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48" y="1937102"/>
            <a:ext cx="4494179" cy="2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 2019">
  <a:themeElements>
    <a:clrScheme name="Custom 163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FF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Corporate Turquoise">
      <a:srgbClr val="00A5C8"/>
    </a:custClr>
    <a:custClr name="Corporate Black">
      <a:srgbClr val="000000"/>
    </a:custClr>
    <a:custClr name="Corporate Grey Dark">
      <a:srgbClr val="7C7C7C"/>
    </a:custClr>
    <a:custClr name="Corporate Grey">
      <a:srgbClr val="BABAB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9D9E0"/>
    </a:custClr>
    <a:custClr name="Preschool">
      <a:srgbClr val="AFCA00"/>
    </a:custClr>
    <a:custClr name="Elementary">
      <a:srgbClr val="2CAFE5"/>
    </a:custClr>
    <a:custClr name="Middle School">
      <a:srgbClr val="7C7C7C"/>
    </a:custClr>
    <a:custClr name="Afterschool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chines Mechanisms WeDo">
      <a:srgbClr val="00963E"/>
    </a:custClr>
    <a:custClr name="LEGO MINDSTORMS Education">
      <a:srgbClr val="E3000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6CB7"/>
    </a:custClr>
    <a:custClr>
      <a:srgbClr val="FFD500"/>
    </a:custClr>
  </a:custClrLst>
</a:theme>
</file>

<file path=ppt/theme/theme2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73d5c1-9bb8-4262-9513-953f46fa4400">
      <UserInfo>
        <DisplayName>Andrei Madalin Dumitrescu</DisplayName>
        <AccountId>1514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AED43CE4B594ABA4C8A89213A2FF7" ma:contentTypeVersion="7" ma:contentTypeDescription="Create a new document." ma:contentTypeScope="" ma:versionID="5d6a7fe46e1205c11a336f77760b14a2">
  <xsd:schema xmlns:xsd="http://www.w3.org/2001/XMLSchema" xmlns:xs="http://www.w3.org/2001/XMLSchema" xmlns:p="http://schemas.microsoft.com/office/2006/metadata/properties" xmlns:ns2="1673d5c1-9bb8-4262-9513-953f46fa4400" xmlns:ns3="5a59d934-2568-463a-8516-62ae46cf0b3d" targetNamespace="http://schemas.microsoft.com/office/2006/metadata/properties" ma:root="true" ma:fieldsID="a871ba7b43773ab740ebac711471677a" ns2:_="" ns3:_="">
    <xsd:import namespace="1673d5c1-9bb8-4262-9513-953f46fa4400"/>
    <xsd:import namespace="5a59d934-2568-463a-8516-62ae46cf0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3d5c1-9bb8-4262-9513-953f46fa44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9d934-2568-463a-8516-62ae46cf0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D45A2-C796-49EE-BCEF-35D4236116C5}">
  <ds:schemaRefs>
    <ds:schemaRef ds:uri="http://schemas.microsoft.com/office/2006/metadata/properties"/>
    <ds:schemaRef ds:uri="http://schemas.microsoft.com/office/infopath/2007/PartnerControls"/>
    <ds:schemaRef ds:uri="378247ef-9ff4-475f-88f5-0ec17e21cb3d"/>
    <ds:schemaRef ds:uri="http://schemas.microsoft.com/sharepoint/v3"/>
    <ds:schemaRef ds:uri="b8fb69e7-b0f9-460e-9bb4-9589d6e8037c"/>
    <ds:schemaRef ds:uri="1673d5c1-9bb8-4262-9513-953f46fa4400"/>
  </ds:schemaRefs>
</ds:datastoreItem>
</file>

<file path=customXml/itemProps2.xml><?xml version="1.0" encoding="utf-8"?>
<ds:datastoreItem xmlns:ds="http://schemas.openxmlformats.org/officeDocument/2006/customXml" ds:itemID="{7AEF65FD-1C44-44F1-ADB1-19EBE2582E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894CC-59E8-4C41-968B-4AF899C9A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3d5c1-9bb8-4262-9513-953f46fa4400"/>
    <ds:schemaRef ds:uri="5a59d934-2568-463a-8516-62ae46cf0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143</Words>
  <Application>Microsoft Macintosh PowerPoint</Application>
  <PresentationFormat>On-screen Show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LEGO Chalet 60</vt:lpstr>
      <vt:lpstr>LE 2019</vt:lpstr>
      <vt:lpstr>Time for Squat Jumps</vt:lpstr>
      <vt:lpstr>Engage</vt:lpstr>
      <vt:lpstr>Engage</vt:lpstr>
      <vt:lpstr>Explain</vt:lpstr>
      <vt:lpstr>Explain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steps</dc:title>
  <dc:creator>Yannick Dupont</dc:creator>
  <cp:lastModifiedBy>Yannick Dupont</cp:lastModifiedBy>
  <cp:revision>35</cp:revision>
  <dcterms:created xsi:type="dcterms:W3CDTF">2020-06-26T08:08:12Z</dcterms:created>
  <dcterms:modified xsi:type="dcterms:W3CDTF">2020-08-19T09:50:55Z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0x01010006CAED43CE4B594ABA4C8A89213A2FF7</vt:lpwstr>
  </property>
</Properties>
</file>