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2" clrIdx="0"/>
  <p:cmAuthor id="2" name="Sage" initials="SAO [2]" lastIdx="1" clrIdx="1"/>
  <p:cmAuthor id="3" name="Sage" initials="SAO [3]" lastIdx="1" clrIdx="2"/>
  <p:cmAuthor id="4" name="Sage" initials="SAO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7" autoAdjust="0"/>
    <p:restoredTop sz="94663" autoAdjust="0"/>
  </p:normalViewPr>
  <p:slideViewPr>
    <p:cSldViewPr snapToGrid="0" snapToObjects="1">
      <p:cViewPr varScale="1">
        <p:scale>
          <a:sx n="136" d="100"/>
          <a:sy n="136" d="100"/>
        </p:scale>
        <p:origin x="-4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621" y="2569361"/>
            <a:ext cx="5257799" cy="623248"/>
          </a:xfrm>
        </p:spPr>
        <p:txBody>
          <a:bodyPr/>
          <a:lstStyle/>
          <a:p>
            <a:r>
              <a:rPr lang="en-US" dirty="0"/>
              <a:t>Watch Your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1" y="3270804"/>
            <a:ext cx="5257799" cy="892552"/>
          </a:xfrm>
        </p:spPr>
        <p:txBody>
          <a:bodyPr/>
          <a:lstStyle/>
          <a:p>
            <a:r>
              <a:rPr lang="en-US" dirty="0"/>
              <a:t>EXPLORE Kinetic </a:t>
            </a:r>
            <a:r>
              <a:rPr lang="en-US"/>
              <a:t>energy USING </a:t>
            </a:r>
            <a:r>
              <a:rPr lang="en-US" dirty="0"/>
              <a:t>constant speed.</a:t>
            </a:r>
          </a:p>
          <a:p>
            <a:endParaRPr lang="en-US" dirty="0"/>
          </a:p>
          <a:p>
            <a:r>
              <a:rPr lang="en-US" dirty="0"/>
              <a:t>Inventor Notebook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Date: XX, Version: XX, Document Owner: XX, Total page number: XX</a:t>
            </a:r>
          </a:p>
        </p:txBody>
      </p:sp>
      <p:pic>
        <p:nvPicPr>
          <p:cNvPr id="5" name="Picture 4" descr="A picture containing indoor, toy, small, table&#10;&#10;Description automatically generated">
            <a:extLst>
              <a:ext uri="{FF2B5EF4-FFF2-40B4-BE49-F238E27FC236}">
                <a16:creationId xmlns:a16="http://schemas.microsoft.com/office/drawing/2014/main" id="{62C08C6B-9442-5A4F-889B-51AFF782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42152"/>
            <a:ext cx="4906206" cy="32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/>
          <a:lstStyle/>
          <a:p>
            <a:r>
              <a:rPr lang="en-US" dirty="0"/>
              <a:t>Have a look at the lesson: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https://education.lego.com/en-us/lessons/prime-training-trackers/watch-your-steps/student-worksheet</a:t>
            </a:r>
            <a:endParaRPr lang="en-US" dirty="0">
              <a:solidFill>
                <a:srgbClr val="B57FD8"/>
              </a:solidFill>
            </a:endParaRPr>
          </a:p>
          <a:p>
            <a:endParaRPr lang="en-US" dirty="0"/>
          </a:p>
          <a:p>
            <a:r>
              <a:rPr lang="en-US" dirty="0"/>
              <a:t>Take notes of anything you’d like to remember.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>
            <a:normAutofit/>
          </a:bodyPr>
          <a:lstStyle/>
          <a:p>
            <a:r>
              <a:rPr lang="en-US" dirty="0"/>
              <a:t>Take a moment to answer these questions.</a:t>
            </a:r>
          </a:p>
          <a:p>
            <a:r>
              <a:rPr lang="en-US" dirty="0"/>
              <a:t>- How can you measure how fast you're walking?</a:t>
            </a:r>
          </a:p>
          <a:p>
            <a:r>
              <a:rPr lang="en-US" dirty="0"/>
              <a:t>- How can you measure or calculate the energy of an object in motion?</a:t>
            </a:r>
          </a:p>
          <a:p>
            <a:r>
              <a:rPr lang="en-US" dirty="0"/>
              <a:t>- Which type of energy is that?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picture or video of your experiment.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graph to document your results.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Evaluate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/>
          <a:lstStyle/>
          <a:p>
            <a:r>
              <a:rPr lang="en-US" dirty="0"/>
              <a:t>How would you summarize your experiment?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73d5c1-9bb8-4262-9513-953f46fa4400">
      <UserInfo>
        <DisplayName>Andrei Madalin Dumitrescu</DisplayName>
        <AccountId>1514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AED43CE4B594ABA4C8A89213A2FF7" ma:contentTypeVersion="7" ma:contentTypeDescription="Create a new document." ma:contentTypeScope="" ma:versionID="5d6a7fe46e1205c11a336f77760b14a2">
  <xsd:schema xmlns:xsd="http://www.w3.org/2001/XMLSchema" xmlns:xs="http://www.w3.org/2001/XMLSchema" xmlns:p="http://schemas.microsoft.com/office/2006/metadata/properties" xmlns:ns2="1673d5c1-9bb8-4262-9513-953f46fa4400" xmlns:ns3="5a59d934-2568-463a-8516-62ae46cf0b3d" targetNamespace="http://schemas.microsoft.com/office/2006/metadata/properties" ma:root="true" ma:fieldsID="a871ba7b43773ab740ebac711471677a" ns2:_="" ns3:_="">
    <xsd:import namespace="1673d5c1-9bb8-4262-9513-953f46fa4400"/>
    <xsd:import namespace="5a59d934-2568-463a-8516-62ae46cf0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d5c1-9bb8-4262-9513-953f46fa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d934-2568-463a-8516-62ae46cf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customXml/itemProps2.xml><?xml version="1.0" encoding="utf-8"?>
<ds:datastoreItem xmlns:ds="http://schemas.openxmlformats.org/officeDocument/2006/customXml" ds:itemID="{0EB85CD0-7F67-4DB7-BE42-65A6807DA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d5c1-9bb8-4262-9513-953f46fa4400"/>
    <ds:schemaRef ds:uri="5a59d934-2568-463a-8516-62ae46cf0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138</Words>
  <Application>Microsoft Macintosh PowerPoint</Application>
  <PresentationFormat>On-screen Show (16:9)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Watch Your Steps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16</cp:revision>
  <dcterms:created xsi:type="dcterms:W3CDTF">2020-06-26T08:08:12Z</dcterms:created>
  <dcterms:modified xsi:type="dcterms:W3CDTF">2020-08-19T09:36:13Z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0x01010006CAED43CE4B594ABA4C8A89213A2FF7</vt:lpwstr>
  </property>
</Properties>
</file>