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sldIdLst>
    <p:sldId id="273" r:id="rId5"/>
    <p:sldId id="270" r:id="rId6"/>
    <p:sldId id="271" r:id="rId7"/>
    <p:sldId id="260" r:id="rId8"/>
    <p:sldId id="261" r:id="rId9"/>
    <p:sldId id="274" r:id="rId10"/>
    <p:sldId id="262"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904E21B-1DA5-EDAF-4A86-9145C7ED46E5}" name="Kelley Brescia" initials="KB" userId="S::kelley.brescia@lego.com::385e6625-6ec8-4aac-997f-6288ebd25be1"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291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F60A03-5EA2-694D-9F92-8D3EFE4709FB}" v="232" dt="2024-03-12T18:22:34.815"/>
    <p1510:client id="{78F5F616-65D8-5CEF-4ED9-536283A44A54}" v="3" dt="2024-03-12T18:05:30.838"/>
    <p1510:client id="{A56F577B-5051-0C47-848F-4978121FE494}" v="8" dt="2024-03-12T18:11:02.764"/>
    <p1510:client id="{F961C559-A9C3-051E-493A-17E50E64EC1C}" v="151" dt="2024-03-12T16:08:28.5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6CBA69-D2AE-DA4D-A79A-CEAC52EB31C4}" type="datetimeFigureOut">
              <a:rPr lang="en-US" smtClean="0"/>
              <a:t>3/12/2024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77EA07-5017-A04C-BA54-2A781663B1D6}" type="slidenum">
              <a:rPr lang="en-US" smtClean="0"/>
              <a:t>‹#›</a:t>
            </a:fld>
            <a:endParaRPr lang="en-US"/>
          </a:p>
        </p:txBody>
      </p:sp>
    </p:spTree>
    <p:extLst>
      <p:ext uri="{BB962C8B-B14F-4D97-AF65-F5344CB8AC3E}">
        <p14:creationId xmlns:p14="http://schemas.microsoft.com/office/powerpoint/2010/main" val="2497211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77EA07-5017-A04C-BA54-2A781663B1D6}" type="slidenum">
              <a:rPr lang="en-US" smtClean="0"/>
              <a:t>2</a:t>
            </a:fld>
            <a:endParaRPr lang="en-US"/>
          </a:p>
        </p:txBody>
      </p:sp>
    </p:spTree>
    <p:extLst>
      <p:ext uri="{BB962C8B-B14F-4D97-AF65-F5344CB8AC3E}">
        <p14:creationId xmlns:p14="http://schemas.microsoft.com/office/powerpoint/2010/main" val="3181192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77EA07-5017-A04C-BA54-2A781663B1D6}" type="slidenum">
              <a:rPr lang="en-US" smtClean="0"/>
              <a:t>3</a:t>
            </a:fld>
            <a:endParaRPr lang="en-US"/>
          </a:p>
        </p:txBody>
      </p:sp>
    </p:spTree>
    <p:extLst>
      <p:ext uri="{BB962C8B-B14F-4D97-AF65-F5344CB8AC3E}">
        <p14:creationId xmlns:p14="http://schemas.microsoft.com/office/powerpoint/2010/main" val="1833405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77EA07-5017-A04C-BA54-2A781663B1D6}" type="slidenum">
              <a:rPr lang="en-US" smtClean="0"/>
              <a:t>5</a:t>
            </a:fld>
            <a:endParaRPr lang="en-US"/>
          </a:p>
        </p:txBody>
      </p:sp>
    </p:spTree>
    <p:extLst>
      <p:ext uri="{BB962C8B-B14F-4D97-AF65-F5344CB8AC3E}">
        <p14:creationId xmlns:p14="http://schemas.microsoft.com/office/powerpoint/2010/main" val="3834197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Title Slid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5A256-DFDA-32F5-F7FB-E2B3FD735976}"/>
              </a:ext>
            </a:extLst>
          </p:cNvPr>
          <p:cNvSpPr>
            <a:spLocks noGrp="1"/>
          </p:cNvSpPr>
          <p:nvPr>
            <p:ph type="ctrTitle"/>
          </p:nvPr>
        </p:nvSpPr>
        <p:spPr>
          <a:xfrm>
            <a:off x="1524000" y="1122363"/>
            <a:ext cx="9144000" cy="2387600"/>
          </a:xfrm>
        </p:spPr>
        <p:txBody>
          <a:bodyPr anchor="b"/>
          <a:lstStyle>
            <a:lvl1pPr algn="ctr">
              <a:defRPr sz="6000" b="1">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B4EBDAA3-47FC-7E50-4B0D-DBD212B23624}"/>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1CD3D3-E8F3-4E5C-2598-D1CAAB8FCFE1}"/>
              </a:ext>
            </a:extLst>
          </p:cNvPr>
          <p:cNvSpPr>
            <a:spLocks noGrp="1"/>
          </p:cNvSpPr>
          <p:nvPr>
            <p:ph type="dt" sz="half" idx="10"/>
          </p:nvPr>
        </p:nvSpPr>
        <p:spPr/>
        <p:txBody>
          <a:bodyPr/>
          <a:lstStyle/>
          <a:p>
            <a:fld id="{47386BCD-BDC7-3345-A2C2-B0918590650D}" type="datetimeFigureOut">
              <a:rPr lang="en-US" smtClean="0"/>
              <a:t>3/12/2024</a:t>
            </a:fld>
            <a:endParaRPr lang="en-US"/>
          </a:p>
        </p:txBody>
      </p:sp>
      <p:sp>
        <p:nvSpPr>
          <p:cNvPr id="5" name="Footer Placeholder 4">
            <a:extLst>
              <a:ext uri="{FF2B5EF4-FFF2-40B4-BE49-F238E27FC236}">
                <a16:creationId xmlns:a16="http://schemas.microsoft.com/office/drawing/2014/main" id="{1F753EA7-03C7-D102-C38B-6169A2DFC1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5F7603-75EA-A358-4042-4D91601E460A}"/>
              </a:ext>
            </a:extLst>
          </p:cNvPr>
          <p:cNvSpPr>
            <a:spLocks noGrp="1"/>
          </p:cNvSpPr>
          <p:nvPr>
            <p:ph type="sldNum" sz="quarter" idx="12"/>
          </p:nvPr>
        </p:nvSpPr>
        <p:spPr/>
        <p:txBody>
          <a:bodyPr/>
          <a:lstStyle/>
          <a:p>
            <a:fld id="{8A2C2DC0-26DC-1D42-80D1-C52E7D40FA01}" type="slidenum">
              <a:rPr lang="en-US" smtClean="0"/>
              <a:t>‹#›</a:t>
            </a:fld>
            <a:endParaRPr lang="en-US"/>
          </a:p>
        </p:txBody>
      </p:sp>
    </p:spTree>
    <p:extLst>
      <p:ext uri="{BB962C8B-B14F-4D97-AF65-F5344CB8AC3E}">
        <p14:creationId xmlns:p14="http://schemas.microsoft.com/office/powerpoint/2010/main" val="3697433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855176-8856-D68E-2F2F-5EE0C439324E}"/>
              </a:ext>
            </a:extLst>
          </p:cNvPr>
          <p:cNvSpPr/>
          <p:nvPr userDrawn="1"/>
        </p:nvSpPr>
        <p:spPr>
          <a:xfrm>
            <a:off x="0" y="0"/>
            <a:ext cx="4772025" cy="68580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BFBADE-4B5B-9674-C6AF-F2096CE07C83}"/>
              </a:ext>
            </a:extLst>
          </p:cNvPr>
          <p:cNvSpPr>
            <a:spLocks noGrp="1"/>
          </p:cNvSpPr>
          <p:nvPr>
            <p:ph type="title"/>
          </p:nvPr>
        </p:nvSpPr>
        <p:spPr>
          <a:xfrm>
            <a:off x="498765" y="2624137"/>
            <a:ext cx="3859480" cy="1600200"/>
          </a:xfrm>
        </p:spPr>
        <p:txBody>
          <a:bodyPr anchor="ctr">
            <a:normAutofit/>
          </a:bodyPr>
          <a:lstStyle>
            <a:lvl1pPr algn="ctr">
              <a:defRPr sz="4000" b="1">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3B1301EB-EA76-C2EF-A109-FE78137E17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AF22DF-1951-4DCD-BF5D-4058DE927312}"/>
              </a:ext>
            </a:extLst>
          </p:cNvPr>
          <p:cNvSpPr>
            <a:spLocks noGrp="1"/>
          </p:cNvSpPr>
          <p:nvPr>
            <p:ph type="dt" sz="half" idx="10"/>
          </p:nvPr>
        </p:nvSpPr>
        <p:spPr/>
        <p:txBody>
          <a:bodyPr/>
          <a:lstStyle/>
          <a:p>
            <a:fld id="{47386BCD-BDC7-3345-A2C2-B0918590650D}" type="datetimeFigureOut">
              <a:rPr lang="en-US" smtClean="0"/>
              <a:t>3/12/2024</a:t>
            </a:fld>
            <a:endParaRPr lang="en-US"/>
          </a:p>
        </p:txBody>
      </p:sp>
      <p:sp>
        <p:nvSpPr>
          <p:cNvPr id="6" name="Footer Placeholder 5">
            <a:extLst>
              <a:ext uri="{FF2B5EF4-FFF2-40B4-BE49-F238E27FC236}">
                <a16:creationId xmlns:a16="http://schemas.microsoft.com/office/drawing/2014/main" id="{407C674C-3AFD-8A5D-5220-5A03996D5D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8F015C-5AD6-514F-4702-768C724A5926}"/>
              </a:ext>
            </a:extLst>
          </p:cNvPr>
          <p:cNvSpPr>
            <a:spLocks noGrp="1"/>
          </p:cNvSpPr>
          <p:nvPr>
            <p:ph type="sldNum" sz="quarter" idx="12"/>
          </p:nvPr>
        </p:nvSpPr>
        <p:spPr/>
        <p:txBody>
          <a:bodyPr/>
          <a:lstStyle/>
          <a:p>
            <a:fld id="{8A2C2DC0-26DC-1D42-80D1-C52E7D40FA01}" type="slidenum">
              <a:rPr lang="en-US" smtClean="0"/>
              <a:t>‹#›</a:t>
            </a:fld>
            <a:endParaRPr lang="en-US"/>
          </a:p>
        </p:txBody>
      </p:sp>
    </p:spTree>
    <p:extLst>
      <p:ext uri="{BB962C8B-B14F-4D97-AF65-F5344CB8AC3E}">
        <p14:creationId xmlns:p14="http://schemas.microsoft.com/office/powerpoint/2010/main" val="2299397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855176-8856-D68E-2F2F-5EE0C439324E}"/>
              </a:ext>
            </a:extLst>
          </p:cNvPr>
          <p:cNvSpPr/>
          <p:nvPr userDrawn="1"/>
        </p:nvSpPr>
        <p:spPr>
          <a:xfrm>
            <a:off x="0" y="0"/>
            <a:ext cx="4772025" cy="68580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B1301EB-EA76-C2EF-A109-FE78137E17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AF22DF-1951-4DCD-BF5D-4058DE927312}"/>
              </a:ext>
            </a:extLst>
          </p:cNvPr>
          <p:cNvSpPr>
            <a:spLocks noGrp="1"/>
          </p:cNvSpPr>
          <p:nvPr>
            <p:ph type="dt" sz="half" idx="10"/>
          </p:nvPr>
        </p:nvSpPr>
        <p:spPr/>
        <p:txBody>
          <a:bodyPr/>
          <a:lstStyle/>
          <a:p>
            <a:fld id="{47386BCD-BDC7-3345-A2C2-B0918590650D}" type="datetimeFigureOut">
              <a:rPr lang="en-US" smtClean="0"/>
              <a:t>3/12/2024</a:t>
            </a:fld>
            <a:endParaRPr lang="en-US"/>
          </a:p>
        </p:txBody>
      </p:sp>
      <p:sp>
        <p:nvSpPr>
          <p:cNvPr id="6" name="Footer Placeholder 5">
            <a:extLst>
              <a:ext uri="{FF2B5EF4-FFF2-40B4-BE49-F238E27FC236}">
                <a16:creationId xmlns:a16="http://schemas.microsoft.com/office/drawing/2014/main" id="{407C674C-3AFD-8A5D-5220-5A03996D5D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8F015C-5AD6-514F-4702-768C724A5926}"/>
              </a:ext>
            </a:extLst>
          </p:cNvPr>
          <p:cNvSpPr>
            <a:spLocks noGrp="1"/>
          </p:cNvSpPr>
          <p:nvPr>
            <p:ph type="sldNum" sz="quarter" idx="12"/>
          </p:nvPr>
        </p:nvSpPr>
        <p:spPr/>
        <p:txBody>
          <a:bodyPr/>
          <a:lstStyle/>
          <a:p>
            <a:fld id="{8A2C2DC0-26DC-1D42-80D1-C52E7D40FA01}" type="slidenum">
              <a:rPr lang="en-US" smtClean="0"/>
              <a:t>‹#›</a:t>
            </a:fld>
            <a:endParaRPr lang="en-US"/>
          </a:p>
        </p:txBody>
      </p:sp>
      <p:sp>
        <p:nvSpPr>
          <p:cNvPr id="9" name="Picture Placeholder 8">
            <a:extLst>
              <a:ext uri="{FF2B5EF4-FFF2-40B4-BE49-F238E27FC236}">
                <a16:creationId xmlns:a16="http://schemas.microsoft.com/office/drawing/2014/main" id="{741CC4CB-2C2A-60CE-1D53-4839EBF0D873}"/>
              </a:ext>
            </a:extLst>
          </p:cNvPr>
          <p:cNvSpPr>
            <a:spLocks noGrp="1"/>
          </p:cNvSpPr>
          <p:nvPr>
            <p:ph type="pic" sz="quarter" idx="13"/>
          </p:nvPr>
        </p:nvSpPr>
        <p:spPr>
          <a:xfrm>
            <a:off x="0" y="0"/>
            <a:ext cx="4772025" cy="6858000"/>
          </a:xfrm>
        </p:spPr>
        <p:txBody>
          <a:bodyPr/>
          <a:lstStyle/>
          <a:p>
            <a:endParaRPr lang="en-US"/>
          </a:p>
        </p:txBody>
      </p:sp>
    </p:spTree>
    <p:extLst>
      <p:ext uri="{BB962C8B-B14F-4D97-AF65-F5344CB8AC3E}">
        <p14:creationId xmlns:p14="http://schemas.microsoft.com/office/powerpoint/2010/main" val="581485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855176-8856-D68E-2F2F-5EE0C439324E}"/>
              </a:ext>
            </a:extLst>
          </p:cNvPr>
          <p:cNvSpPr/>
          <p:nvPr userDrawn="1"/>
        </p:nvSpPr>
        <p:spPr>
          <a:xfrm>
            <a:off x="0" y="0"/>
            <a:ext cx="4772025" cy="6858000"/>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B1301EB-EA76-C2EF-A109-FE78137E17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AF22DF-1951-4DCD-BF5D-4058DE927312}"/>
              </a:ext>
            </a:extLst>
          </p:cNvPr>
          <p:cNvSpPr>
            <a:spLocks noGrp="1"/>
          </p:cNvSpPr>
          <p:nvPr>
            <p:ph type="dt" sz="half" idx="10"/>
          </p:nvPr>
        </p:nvSpPr>
        <p:spPr/>
        <p:txBody>
          <a:bodyPr/>
          <a:lstStyle/>
          <a:p>
            <a:fld id="{47386BCD-BDC7-3345-A2C2-B0918590650D}" type="datetimeFigureOut">
              <a:rPr lang="en-US" smtClean="0"/>
              <a:t>3/12/2024</a:t>
            </a:fld>
            <a:endParaRPr lang="en-US"/>
          </a:p>
        </p:txBody>
      </p:sp>
      <p:sp>
        <p:nvSpPr>
          <p:cNvPr id="6" name="Footer Placeholder 5">
            <a:extLst>
              <a:ext uri="{FF2B5EF4-FFF2-40B4-BE49-F238E27FC236}">
                <a16:creationId xmlns:a16="http://schemas.microsoft.com/office/drawing/2014/main" id="{407C674C-3AFD-8A5D-5220-5A03996D5D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8F015C-5AD6-514F-4702-768C724A5926}"/>
              </a:ext>
            </a:extLst>
          </p:cNvPr>
          <p:cNvSpPr>
            <a:spLocks noGrp="1"/>
          </p:cNvSpPr>
          <p:nvPr>
            <p:ph type="sldNum" sz="quarter" idx="12"/>
          </p:nvPr>
        </p:nvSpPr>
        <p:spPr/>
        <p:txBody>
          <a:bodyPr/>
          <a:lstStyle/>
          <a:p>
            <a:fld id="{8A2C2DC0-26DC-1D42-80D1-C52E7D40FA01}" type="slidenum">
              <a:rPr lang="en-US" smtClean="0"/>
              <a:t>‹#›</a:t>
            </a:fld>
            <a:endParaRPr lang="en-US"/>
          </a:p>
        </p:txBody>
      </p:sp>
      <p:sp>
        <p:nvSpPr>
          <p:cNvPr id="9" name="Picture Placeholder 8">
            <a:extLst>
              <a:ext uri="{FF2B5EF4-FFF2-40B4-BE49-F238E27FC236}">
                <a16:creationId xmlns:a16="http://schemas.microsoft.com/office/drawing/2014/main" id="{741CC4CB-2C2A-60CE-1D53-4839EBF0D873}"/>
              </a:ext>
            </a:extLst>
          </p:cNvPr>
          <p:cNvSpPr>
            <a:spLocks noGrp="1"/>
          </p:cNvSpPr>
          <p:nvPr>
            <p:ph type="pic" sz="quarter" idx="13"/>
          </p:nvPr>
        </p:nvSpPr>
        <p:spPr>
          <a:xfrm>
            <a:off x="0" y="0"/>
            <a:ext cx="4772025" cy="6858000"/>
          </a:xfrm>
        </p:spPr>
        <p:txBody>
          <a:bodyPr/>
          <a:lstStyle/>
          <a:p>
            <a:endParaRPr lang="en-US"/>
          </a:p>
        </p:txBody>
      </p:sp>
    </p:spTree>
    <p:extLst>
      <p:ext uri="{BB962C8B-B14F-4D97-AF65-F5344CB8AC3E}">
        <p14:creationId xmlns:p14="http://schemas.microsoft.com/office/powerpoint/2010/main" val="2807614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1_Section Header">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D6541-DC5C-2162-287D-8D482002A2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5C7E339-E543-FF31-5B8B-A31949251FBA}"/>
              </a:ext>
            </a:extLst>
          </p:cNvPr>
          <p:cNvSpPr>
            <a:spLocks noGrp="1"/>
          </p:cNvSpPr>
          <p:nvPr>
            <p:ph type="body" idx="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6BCCA0-2E2F-7D2B-A2DC-74ADA496E2C2}"/>
              </a:ext>
            </a:extLst>
          </p:cNvPr>
          <p:cNvSpPr>
            <a:spLocks noGrp="1"/>
          </p:cNvSpPr>
          <p:nvPr>
            <p:ph type="dt" sz="half" idx="10"/>
          </p:nvPr>
        </p:nvSpPr>
        <p:spPr/>
        <p:txBody>
          <a:bodyPr/>
          <a:lstStyle/>
          <a:p>
            <a:fld id="{47386BCD-BDC7-3345-A2C2-B0918590650D}" type="datetimeFigureOut">
              <a:rPr lang="en-US" smtClean="0"/>
              <a:t>3/12/2024</a:t>
            </a:fld>
            <a:endParaRPr lang="en-US"/>
          </a:p>
        </p:txBody>
      </p:sp>
      <p:sp>
        <p:nvSpPr>
          <p:cNvPr id="5" name="Footer Placeholder 4">
            <a:extLst>
              <a:ext uri="{FF2B5EF4-FFF2-40B4-BE49-F238E27FC236}">
                <a16:creationId xmlns:a16="http://schemas.microsoft.com/office/drawing/2014/main" id="{0E523465-4271-6A82-3608-BF29BAC56F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922FD9-041C-3259-BE4B-C7C36275DBA0}"/>
              </a:ext>
            </a:extLst>
          </p:cNvPr>
          <p:cNvSpPr>
            <a:spLocks noGrp="1"/>
          </p:cNvSpPr>
          <p:nvPr>
            <p:ph type="sldNum" sz="quarter" idx="12"/>
          </p:nvPr>
        </p:nvSpPr>
        <p:spPr/>
        <p:txBody>
          <a:bodyPr/>
          <a:lstStyle/>
          <a:p>
            <a:fld id="{8A2C2DC0-26DC-1D42-80D1-C52E7D40FA01}" type="slidenum">
              <a:rPr lang="en-US" smtClean="0"/>
              <a:t>‹#›</a:t>
            </a:fld>
            <a:endParaRPr lang="en-US"/>
          </a:p>
        </p:txBody>
      </p:sp>
    </p:spTree>
    <p:extLst>
      <p:ext uri="{BB962C8B-B14F-4D97-AF65-F5344CB8AC3E}">
        <p14:creationId xmlns:p14="http://schemas.microsoft.com/office/powerpoint/2010/main" val="20749604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2_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D6541-DC5C-2162-287D-8D482002A2B0}"/>
              </a:ext>
            </a:extLst>
          </p:cNvPr>
          <p:cNvSpPr>
            <a:spLocks noGrp="1"/>
          </p:cNvSpPr>
          <p:nvPr>
            <p:ph type="title"/>
          </p:nvPr>
        </p:nvSpPr>
        <p:spPr>
          <a:xfrm>
            <a:off x="831850" y="1709738"/>
            <a:ext cx="10515600" cy="2852737"/>
          </a:xfrm>
        </p:spPr>
        <p:txBody>
          <a:bodyPr anchor="b"/>
          <a:lstStyle>
            <a:lvl1pPr>
              <a:defRPr sz="6000">
                <a:solidFill>
                  <a:schemeClr val="tx1"/>
                </a:solidFill>
              </a:defRPr>
            </a:lvl1pPr>
          </a:lstStyle>
          <a:p>
            <a:r>
              <a:rPr lang="en-US"/>
              <a:t>Click to edit Master title style</a:t>
            </a:r>
          </a:p>
        </p:txBody>
      </p:sp>
      <p:sp>
        <p:nvSpPr>
          <p:cNvPr id="3" name="Text Placeholder 2">
            <a:extLst>
              <a:ext uri="{FF2B5EF4-FFF2-40B4-BE49-F238E27FC236}">
                <a16:creationId xmlns:a16="http://schemas.microsoft.com/office/drawing/2014/main" id="{05C7E339-E543-FF31-5B8B-A31949251FBA}"/>
              </a:ext>
            </a:extLst>
          </p:cNvPr>
          <p:cNvSpPr>
            <a:spLocks noGrp="1"/>
          </p:cNvSpPr>
          <p:nvPr>
            <p:ph type="body" idx="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6BCCA0-2E2F-7D2B-A2DC-74ADA496E2C2}"/>
              </a:ext>
            </a:extLst>
          </p:cNvPr>
          <p:cNvSpPr>
            <a:spLocks noGrp="1"/>
          </p:cNvSpPr>
          <p:nvPr>
            <p:ph type="dt" sz="half" idx="10"/>
          </p:nvPr>
        </p:nvSpPr>
        <p:spPr/>
        <p:txBody>
          <a:bodyPr/>
          <a:lstStyle/>
          <a:p>
            <a:fld id="{47386BCD-BDC7-3345-A2C2-B0918590650D}" type="datetimeFigureOut">
              <a:rPr lang="en-US" smtClean="0"/>
              <a:t>3/12/2024</a:t>
            </a:fld>
            <a:endParaRPr lang="en-US"/>
          </a:p>
        </p:txBody>
      </p:sp>
      <p:sp>
        <p:nvSpPr>
          <p:cNvPr id="5" name="Footer Placeholder 4">
            <a:extLst>
              <a:ext uri="{FF2B5EF4-FFF2-40B4-BE49-F238E27FC236}">
                <a16:creationId xmlns:a16="http://schemas.microsoft.com/office/drawing/2014/main" id="{0E523465-4271-6A82-3608-BF29BAC56F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922FD9-041C-3259-BE4B-C7C36275DBA0}"/>
              </a:ext>
            </a:extLst>
          </p:cNvPr>
          <p:cNvSpPr>
            <a:spLocks noGrp="1"/>
          </p:cNvSpPr>
          <p:nvPr>
            <p:ph type="sldNum" sz="quarter" idx="12"/>
          </p:nvPr>
        </p:nvSpPr>
        <p:spPr/>
        <p:txBody>
          <a:bodyPr/>
          <a:lstStyle/>
          <a:p>
            <a:fld id="{8A2C2DC0-26DC-1D42-80D1-C52E7D40FA01}" type="slidenum">
              <a:rPr lang="en-US" smtClean="0"/>
              <a:t>‹#›</a:t>
            </a:fld>
            <a:endParaRPr lang="en-US"/>
          </a:p>
        </p:txBody>
      </p:sp>
    </p:spTree>
    <p:extLst>
      <p:ext uri="{BB962C8B-B14F-4D97-AF65-F5344CB8AC3E}">
        <p14:creationId xmlns:p14="http://schemas.microsoft.com/office/powerpoint/2010/main" val="20931180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3_Section Header">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D6541-DC5C-2162-287D-8D482002A2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5C7E339-E543-FF31-5B8B-A31949251FBA}"/>
              </a:ext>
            </a:extLst>
          </p:cNvPr>
          <p:cNvSpPr>
            <a:spLocks noGrp="1"/>
          </p:cNvSpPr>
          <p:nvPr>
            <p:ph type="body" idx="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6BCCA0-2E2F-7D2B-A2DC-74ADA496E2C2}"/>
              </a:ext>
            </a:extLst>
          </p:cNvPr>
          <p:cNvSpPr>
            <a:spLocks noGrp="1"/>
          </p:cNvSpPr>
          <p:nvPr>
            <p:ph type="dt" sz="half" idx="10"/>
          </p:nvPr>
        </p:nvSpPr>
        <p:spPr/>
        <p:txBody>
          <a:bodyPr/>
          <a:lstStyle/>
          <a:p>
            <a:fld id="{47386BCD-BDC7-3345-A2C2-B0918590650D}" type="datetimeFigureOut">
              <a:rPr lang="en-US" smtClean="0"/>
              <a:t>3/12/2024</a:t>
            </a:fld>
            <a:endParaRPr lang="en-US"/>
          </a:p>
        </p:txBody>
      </p:sp>
      <p:sp>
        <p:nvSpPr>
          <p:cNvPr id="5" name="Footer Placeholder 4">
            <a:extLst>
              <a:ext uri="{FF2B5EF4-FFF2-40B4-BE49-F238E27FC236}">
                <a16:creationId xmlns:a16="http://schemas.microsoft.com/office/drawing/2014/main" id="{0E523465-4271-6A82-3608-BF29BAC56F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922FD9-041C-3259-BE4B-C7C36275DBA0}"/>
              </a:ext>
            </a:extLst>
          </p:cNvPr>
          <p:cNvSpPr>
            <a:spLocks noGrp="1"/>
          </p:cNvSpPr>
          <p:nvPr>
            <p:ph type="sldNum" sz="quarter" idx="12"/>
          </p:nvPr>
        </p:nvSpPr>
        <p:spPr/>
        <p:txBody>
          <a:bodyPr/>
          <a:lstStyle/>
          <a:p>
            <a:fld id="{8A2C2DC0-26DC-1D42-80D1-C52E7D40FA01}" type="slidenum">
              <a:rPr lang="en-US" smtClean="0"/>
              <a:t>‹#›</a:t>
            </a:fld>
            <a:endParaRPr lang="en-US"/>
          </a:p>
        </p:txBody>
      </p:sp>
    </p:spTree>
    <p:extLst>
      <p:ext uri="{BB962C8B-B14F-4D97-AF65-F5344CB8AC3E}">
        <p14:creationId xmlns:p14="http://schemas.microsoft.com/office/powerpoint/2010/main" val="23754339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_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855176-8856-D68E-2F2F-5EE0C439324E}"/>
              </a:ext>
            </a:extLst>
          </p:cNvPr>
          <p:cNvSpPr/>
          <p:nvPr userDrawn="1"/>
        </p:nvSpPr>
        <p:spPr>
          <a:xfrm>
            <a:off x="0" y="0"/>
            <a:ext cx="4772025" cy="6858000"/>
          </a:xfrm>
          <a:prstGeom prst="rect">
            <a:avLst/>
          </a:prstGeom>
          <a:solidFill>
            <a:srgbClr val="0291F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BFBADE-4B5B-9674-C6AF-F2096CE07C83}"/>
              </a:ext>
            </a:extLst>
          </p:cNvPr>
          <p:cNvSpPr>
            <a:spLocks noGrp="1"/>
          </p:cNvSpPr>
          <p:nvPr>
            <p:ph type="title"/>
          </p:nvPr>
        </p:nvSpPr>
        <p:spPr>
          <a:xfrm>
            <a:off x="498765" y="2624137"/>
            <a:ext cx="3859480" cy="1600200"/>
          </a:xfrm>
        </p:spPr>
        <p:txBody>
          <a:bodyPr anchor="ctr">
            <a:normAutofit/>
          </a:bodyPr>
          <a:lstStyle>
            <a:lvl1pPr algn="ctr">
              <a:defRPr sz="4000" b="1">
                <a:solidFill>
                  <a:schemeClr val="tx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3B1301EB-EA76-C2EF-A109-FE78137E17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AF22DF-1951-4DCD-BF5D-4058DE927312}"/>
              </a:ext>
            </a:extLst>
          </p:cNvPr>
          <p:cNvSpPr>
            <a:spLocks noGrp="1"/>
          </p:cNvSpPr>
          <p:nvPr>
            <p:ph type="dt" sz="half" idx="10"/>
          </p:nvPr>
        </p:nvSpPr>
        <p:spPr/>
        <p:txBody>
          <a:bodyPr/>
          <a:lstStyle/>
          <a:p>
            <a:fld id="{47386BCD-BDC7-3345-A2C2-B0918590650D}" type="datetimeFigureOut">
              <a:rPr lang="en-US" smtClean="0"/>
              <a:t>3/12/2024</a:t>
            </a:fld>
            <a:endParaRPr lang="en-US"/>
          </a:p>
        </p:txBody>
      </p:sp>
      <p:sp>
        <p:nvSpPr>
          <p:cNvPr id="6" name="Footer Placeholder 5">
            <a:extLst>
              <a:ext uri="{FF2B5EF4-FFF2-40B4-BE49-F238E27FC236}">
                <a16:creationId xmlns:a16="http://schemas.microsoft.com/office/drawing/2014/main" id="{407C674C-3AFD-8A5D-5220-5A03996D5D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8F015C-5AD6-514F-4702-768C724A5926}"/>
              </a:ext>
            </a:extLst>
          </p:cNvPr>
          <p:cNvSpPr>
            <a:spLocks noGrp="1"/>
          </p:cNvSpPr>
          <p:nvPr>
            <p:ph type="sldNum" sz="quarter" idx="12"/>
          </p:nvPr>
        </p:nvSpPr>
        <p:spPr/>
        <p:txBody>
          <a:bodyPr/>
          <a:lstStyle/>
          <a:p>
            <a:fld id="{8A2C2DC0-26DC-1D42-80D1-C52E7D40FA01}" type="slidenum">
              <a:rPr lang="en-US" smtClean="0"/>
              <a:t>‹#›</a:t>
            </a:fld>
            <a:endParaRPr lang="en-US"/>
          </a:p>
        </p:txBody>
      </p:sp>
    </p:spTree>
    <p:extLst>
      <p:ext uri="{BB962C8B-B14F-4D97-AF65-F5344CB8AC3E}">
        <p14:creationId xmlns:p14="http://schemas.microsoft.com/office/powerpoint/2010/main" val="23403700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7_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855176-8856-D68E-2F2F-5EE0C439324E}"/>
              </a:ext>
            </a:extLst>
          </p:cNvPr>
          <p:cNvSpPr/>
          <p:nvPr userDrawn="1"/>
        </p:nvSpPr>
        <p:spPr>
          <a:xfrm>
            <a:off x="0" y="0"/>
            <a:ext cx="4772025" cy="685800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BFBADE-4B5B-9674-C6AF-F2096CE07C83}"/>
              </a:ext>
            </a:extLst>
          </p:cNvPr>
          <p:cNvSpPr>
            <a:spLocks noGrp="1"/>
          </p:cNvSpPr>
          <p:nvPr>
            <p:ph type="title"/>
          </p:nvPr>
        </p:nvSpPr>
        <p:spPr>
          <a:xfrm>
            <a:off x="498765" y="2624137"/>
            <a:ext cx="3859480" cy="1600200"/>
          </a:xfrm>
        </p:spPr>
        <p:txBody>
          <a:bodyPr anchor="ctr">
            <a:normAutofit/>
          </a:bodyPr>
          <a:lstStyle>
            <a:lvl1pPr algn="ctr">
              <a:defRPr sz="4000" b="1">
                <a:solidFill>
                  <a:schemeClr val="tx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3B1301EB-EA76-C2EF-A109-FE78137E17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AF22DF-1951-4DCD-BF5D-4058DE927312}"/>
              </a:ext>
            </a:extLst>
          </p:cNvPr>
          <p:cNvSpPr>
            <a:spLocks noGrp="1"/>
          </p:cNvSpPr>
          <p:nvPr>
            <p:ph type="dt" sz="half" idx="10"/>
          </p:nvPr>
        </p:nvSpPr>
        <p:spPr/>
        <p:txBody>
          <a:bodyPr/>
          <a:lstStyle/>
          <a:p>
            <a:fld id="{47386BCD-BDC7-3345-A2C2-B0918590650D}" type="datetimeFigureOut">
              <a:rPr lang="en-US" smtClean="0"/>
              <a:t>3/12/2024</a:t>
            </a:fld>
            <a:endParaRPr lang="en-US"/>
          </a:p>
        </p:txBody>
      </p:sp>
      <p:sp>
        <p:nvSpPr>
          <p:cNvPr id="6" name="Footer Placeholder 5">
            <a:extLst>
              <a:ext uri="{FF2B5EF4-FFF2-40B4-BE49-F238E27FC236}">
                <a16:creationId xmlns:a16="http://schemas.microsoft.com/office/drawing/2014/main" id="{407C674C-3AFD-8A5D-5220-5A03996D5D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8F015C-5AD6-514F-4702-768C724A5926}"/>
              </a:ext>
            </a:extLst>
          </p:cNvPr>
          <p:cNvSpPr>
            <a:spLocks noGrp="1"/>
          </p:cNvSpPr>
          <p:nvPr>
            <p:ph type="sldNum" sz="quarter" idx="12"/>
          </p:nvPr>
        </p:nvSpPr>
        <p:spPr/>
        <p:txBody>
          <a:bodyPr/>
          <a:lstStyle/>
          <a:p>
            <a:fld id="{8A2C2DC0-26DC-1D42-80D1-C52E7D40FA01}" type="slidenum">
              <a:rPr lang="en-US" smtClean="0"/>
              <a:t>‹#›</a:t>
            </a:fld>
            <a:endParaRPr lang="en-US"/>
          </a:p>
        </p:txBody>
      </p:sp>
    </p:spTree>
    <p:extLst>
      <p:ext uri="{BB962C8B-B14F-4D97-AF65-F5344CB8AC3E}">
        <p14:creationId xmlns:p14="http://schemas.microsoft.com/office/powerpoint/2010/main" val="14846205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855176-8856-D68E-2F2F-5EE0C439324E}"/>
              </a:ext>
            </a:extLst>
          </p:cNvPr>
          <p:cNvSpPr/>
          <p:nvPr userDrawn="1"/>
        </p:nvSpPr>
        <p:spPr>
          <a:xfrm>
            <a:off x="0" y="0"/>
            <a:ext cx="4772025" cy="6858000"/>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BFBADE-4B5B-9674-C6AF-F2096CE07C83}"/>
              </a:ext>
            </a:extLst>
          </p:cNvPr>
          <p:cNvSpPr>
            <a:spLocks noGrp="1"/>
          </p:cNvSpPr>
          <p:nvPr>
            <p:ph type="title"/>
          </p:nvPr>
        </p:nvSpPr>
        <p:spPr>
          <a:xfrm>
            <a:off x="498765" y="2624137"/>
            <a:ext cx="3859480" cy="1600200"/>
          </a:xfrm>
        </p:spPr>
        <p:txBody>
          <a:bodyPr anchor="ctr">
            <a:normAutofit/>
          </a:bodyPr>
          <a:lstStyle>
            <a:lvl1pPr algn="ctr">
              <a:defRPr sz="4000" b="1">
                <a:solidFill>
                  <a:schemeClr val="tx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3B1301EB-EA76-C2EF-A109-FE78137E17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AF22DF-1951-4DCD-BF5D-4058DE927312}"/>
              </a:ext>
            </a:extLst>
          </p:cNvPr>
          <p:cNvSpPr>
            <a:spLocks noGrp="1"/>
          </p:cNvSpPr>
          <p:nvPr>
            <p:ph type="dt" sz="half" idx="10"/>
          </p:nvPr>
        </p:nvSpPr>
        <p:spPr/>
        <p:txBody>
          <a:bodyPr/>
          <a:lstStyle/>
          <a:p>
            <a:fld id="{47386BCD-BDC7-3345-A2C2-B0918590650D}" type="datetimeFigureOut">
              <a:rPr lang="en-US" smtClean="0"/>
              <a:t>3/12/2024</a:t>
            </a:fld>
            <a:endParaRPr lang="en-US"/>
          </a:p>
        </p:txBody>
      </p:sp>
      <p:sp>
        <p:nvSpPr>
          <p:cNvPr id="6" name="Footer Placeholder 5">
            <a:extLst>
              <a:ext uri="{FF2B5EF4-FFF2-40B4-BE49-F238E27FC236}">
                <a16:creationId xmlns:a16="http://schemas.microsoft.com/office/drawing/2014/main" id="{407C674C-3AFD-8A5D-5220-5A03996D5D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8F015C-5AD6-514F-4702-768C724A5926}"/>
              </a:ext>
            </a:extLst>
          </p:cNvPr>
          <p:cNvSpPr>
            <a:spLocks noGrp="1"/>
          </p:cNvSpPr>
          <p:nvPr>
            <p:ph type="sldNum" sz="quarter" idx="12"/>
          </p:nvPr>
        </p:nvSpPr>
        <p:spPr/>
        <p:txBody>
          <a:bodyPr/>
          <a:lstStyle/>
          <a:p>
            <a:fld id="{8A2C2DC0-26DC-1D42-80D1-C52E7D40FA01}" type="slidenum">
              <a:rPr lang="en-US" smtClean="0"/>
              <a:t>‹#›</a:t>
            </a:fld>
            <a:endParaRPr lang="en-US"/>
          </a:p>
        </p:txBody>
      </p:sp>
    </p:spTree>
    <p:extLst>
      <p:ext uri="{BB962C8B-B14F-4D97-AF65-F5344CB8AC3E}">
        <p14:creationId xmlns:p14="http://schemas.microsoft.com/office/powerpoint/2010/main" val="17524778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18DD4-CEC7-B1EF-202A-613AD7B8C1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BF8123-C6C0-45EC-BB15-849D820C838F}"/>
              </a:ext>
            </a:extLst>
          </p:cNvPr>
          <p:cNvSpPr>
            <a:spLocks noGrp="1"/>
          </p:cNvSpPr>
          <p:nvPr>
            <p:ph sz="half" idx="1"/>
          </p:nvPr>
        </p:nvSpPr>
        <p:spPr>
          <a:xfrm>
            <a:off x="498764" y="1825625"/>
            <a:ext cx="548991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D3D550-CF10-7DB4-6B8E-C338386EBF6A}"/>
              </a:ext>
            </a:extLst>
          </p:cNvPr>
          <p:cNvSpPr>
            <a:spLocks noGrp="1"/>
          </p:cNvSpPr>
          <p:nvPr>
            <p:ph sz="half" idx="2"/>
          </p:nvPr>
        </p:nvSpPr>
        <p:spPr>
          <a:xfrm>
            <a:off x="6311050" y="1825625"/>
            <a:ext cx="548991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4DB0AE-53B7-5F7C-9D8D-0C527E87C9D1}"/>
              </a:ext>
            </a:extLst>
          </p:cNvPr>
          <p:cNvSpPr>
            <a:spLocks noGrp="1"/>
          </p:cNvSpPr>
          <p:nvPr>
            <p:ph type="dt" sz="half" idx="10"/>
          </p:nvPr>
        </p:nvSpPr>
        <p:spPr/>
        <p:txBody>
          <a:bodyPr/>
          <a:lstStyle/>
          <a:p>
            <a:fld id="{47386BCD-BDC7-3345-A2C2-B0918590650D}" type="datetimeFigureOut">
              <a:rPr lang="en-US" smtClean="0"/>
              <a:t>3/12/2024</a:t>
            </a:fld>
            <a:endParaRPr lang="en-US"/>
          </a:p>
        </p:txBody>
      </p:sp>
      <p:sp>
        <p:nvSpPr>
          <p:cNvPr id="6" name="Footer Placeholder 5">
            <a:extLst>
              <a:ext uri="{FF2B5EF4-FFF2-40B4-BE49-F238E27FC236}">
                <a16:creationId xmlns:a16="http://schemas.microsoft.com/office/drawing/2014/main" id="{76B13426-2A38-D46A-80D9-8ABE23A50F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7D91B9-E40C-0A24-A575-B55EB978127E}"/>
              </a:ext>
            </a:extLst>
          </p:cNvPr>
          <p:cNvSpPr>
            <a:spLocks noGrp="1"/>
          </p:cNvSpPr>
          <p:nvPr>
            <p:ph type="sldNum" sz="quarter" idx="12"/>
          </p:nvPr>
        </p:nvSpPr>
        <p:spPr/>
        <p:txBody>
          <a:bodyPr/>
          <a:lstStyle/>
          <a:p>
            <a:fld id="{8A2C2DC0-26DC-1D42-80D1-C52E7D40FA01}" type="slidenum">
              <a:rPr lang="en-US" smtClean="0"/>
              <a:t>‹#›</a:t>
            </a:fld>
            <a:endParaRPr lang="en-US"/>
          </a:p>
        </p:txBody>
      </p:sp>
    </p:spTree>
    <p:extLst>
      <p:ext uri="{BB962C8B-B14F-4D97-AF65-F5344CB8AC3E}">
        <p14:creationId xmlns:p14="http://schemas.microsoft.com/office/powerpoint/2010/main" val="1790744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4_Title Slide">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5A256-DFDA-32F5-F7FB-E2B3FD735976}"/>
              </a:ext>
            </a:extLst>
          </p:cNvPr>
          <p:cNvSpPr>
            <a:spLocks noGrp="1"/>
          </p:cNvSpPr>
          <p:nvPr>
            <p:ph type="ctrTitle"/>
          </p:nvPr>
        </p:nvSpPr>
        <p:spPr>
          <a:xfrm>
            <a:off x="1524000" y="1122363"/>
            <a:ext cx="9144000" cy="2387600"/>
          </a:xfrm>
        </p:spPr>
        <p:txBody>
          <a:bodyPr anchor="b"/>
          <a:lstStyle>
            <a:lvl1pPr algn="ctr">
              <a:defRPr sz="6000" b="1">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B4EBDAA3-47FC-7E50-4B0D-DBD212B23624}"/>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1CD3D3-E8F3-4E5C-2598-D1CAAB8FCFE1}"/>
              </a:ext>
            </a:extLst>
          </p:cNvPr>
          <p:cNvSpPr>
            <a:spLocks noGrp="1"/>
          </p:cNvSpPr>
          <p:nvPr>
            <p:ph type="dt" sz="half" idx="10"/>
          </p:nvPr>
        </p:nvSpPr>
        <p:spPr/>
        <p:txBody>
          <a:bodyPr/>
          <a:lstStyle/>
          <a:p>
            <a:fld id="{47386BCD-BDC7-3345-A2C2-B0918590650D}" type="datetimeFigureOut">
              <a:rPr lang="en-US" smtClean="0"/>
              <a:t>3/12/2024</a:t>
            </a:fld>
            <a:endParaRPr lang="en-US"/>
          </a:p>
        </p:txBody>
      </p:sp>
      <p:sp>
        <p:nvSpPr>
          <p:cNvPr id="5" name="Footer Placeholder 4">
            <a:extLst>
              <a:ext uri="{FF2B5EF4-FFF2-40B4-BE49-F238E27FC236}">
                <a16:creationId xmlns:a16="http://schemas.microsoft.com/office/drawing/2014/main" id="{1F753EA7-03C7-D102-C38B-6169A2DFC1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5F7603-75EA-A358-4042-4D91601E460A}"/>
              </a:ext>
            </a:extLst>
          </p:cNvPr>
          <p:cNvSpPr>
            <a:spLocks noGrp="1"/>
          </p:cNvSpPr>
          <p:nvPr>
            <p:ph type="sldNum" sz="quarter" idx="12"/>
          </p:nvPr>
        </p:nvSpPr>
        <p:spPr/>
        <p:txBody>
          <a:bodyPr/>
          <a:lstStyle/>
          <a:p>
            <a:fld id="{8A2C2DC0-26DC-1D42-80D1-C52E7D40FA01}" type="slidenum">
              <a:rPr lang="en-US" smtClean="0"/>
              <a:t>‹#›</a:t>
            </a:fld>
            <a:endParaRPr lang="en-US"/>
          </a:p>
        </p:txBody>
      </p:sp>
    </p:spTree>
    <p:extLst>
      <p:ext uri="{BB962C8B-B14F-4D97-AF65-F5344CB8AC3E}">
        <p14:creationId xmlns:p14="http://schemas.microsoft.com/office/powerpoint/2010/main" val="20623385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A7493-4262-5669-571D-745239400D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0D36967-4301-4779-FC94-7EB4193BE031}"/>
              </a:ext>
            </a:extLst>
          </p:cNvPr>
          <p:cNvSpPr>
            <a:spLocks noGrp="1"/>
          </p:cNvSpPr>
          <p:nvPr>
            <p:ph type="dt" sz="half" idx="10"/>
          </p:nvPr>
        </p:nvSpPr>
        <p:spPr/>
        <p:txBody>
          <a:bodyPr/>
          <a:lstStyle/>
          <a:p>
            <a:fld id="{47386BCD-BDC7-3345-A2C2-B0918590650D}" type="datetimeFigureOut">
              <a:rPr lang="en-US" smtClean="0"/>
              <a:t>3/12/2024</a:t>
            </a:fld>
            <a:endParaRPr lang="en-US"/>
          </a:p>
        </p:txBody>
      </p:sp>
      <p:sp>
        <p:nvSpPr>
          <p:cNvPr id="4" name="Footer Placeholder 3">
            <a:extLst>
              <a:ext uri="{FF2B5EF4-FFF2-40B4-BE49-F238E27FC236}">
                <a16:creationId xmlns:a16="http://schemas.microsoft.com/office/drawing/2014/main" id="{91A11FA2-1821-D1FD-79BB-C9C59A8078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9A79423-02D4-E4C3-15B2-F1DF62641A03}"/>
              </a:ext>
            </a:extLst>
          </p:cNvPr>
          <p:cNvSpPr>
            <a:spLocks noGrp="1"/>
          </p:cNvSpPr>
          <p:nvPr>
            <p:ph type="sldNum" sz="quarter" idx="12"/>
          </p:nvPr>
        </p:nvSpPr>
        <p:spPr/>
        <p:txBody>
          <a:bodyPr/>
          <a:lstStyle/>
          <a:p>
            <a:fld id="{8A2C2DC0-26DC-1D42-80D1-C52E7D40FA01}" type="slidenum">
              <a:rPr lang="en-US" smtClean="0"/>
              <a:t>‹#›</a:t>
            </a:fld>
            <a:endParaRPr lang="en-US"/>
          </a:p>
        </p:txBody>
      </p:sp>
    </p:spTree>
    <p:extLst>
      <p:ext uri="{BB962C8B-B14F-4D97-AF65-F5344CB8AC3E}">
        <p14:creationId xmlns:p14="http://schemas.microsoft.com/office/powerpoint/2010/main" val="18611978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D790B6-B0C2-96B7-0A96-4873D6A10CA3}"/>
              </a:ext>
            </a:extLst>
          </p:cNvPr>
          <p:cNvSpPr>
            <a:spLocks noGrp="1"/>
          </p:cNvSpPr>
          <p:nvPr>
            <p:ph type="dt" sz="half" idx="10"/>
          </p:nvPr>
        </p:nvSpPr>
        <p:spPr/>
        <p:txBody>
          <a:bodyPr/>
          <a:lstStyle/>
          <a:p>
            <a:fld id="{47386BCD-BDC7-3345-A2C2-B0918590650D}" type="datetimeFigureOut">
              <a:rPr lang="en-US" smtClean="0"/>
              <a:t>3/12/2024</a:t>
            </a:fld>
            <a:endParaRPr lang="en-US"/>
          </a:p>
        </p:txBody>
      </p:sp>
      <p:sp>
        <p:nvSpPr>
          <p:cNvPr id="3" name="Footer Placeholder 2">
            <a:extLst>
              <a:ext uri="{FF2B5EF4-FFF2-40B4-BE49-F238E27FC236}">
                <a16:creationId xmlns:a16="http://schemas.microsoft.com/office/drawing/2014/main" id="{43C0A11F-5E62-4B7E-FCBB-A1867AEAF40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267572A-B264-15BD-B606-F92E8E3049FB}"/>
              </a:ext>
            </a:extLst>
          </p:cNvPr>
          <p:cNvSpPr>
            <a:spLocks noGrp="1"/>
          </p:cNvSpPr>
          <p:nvPr>
            <p:ph type="sldNum" sz="quarter" idx="12"/>
          </p:nvPr>
        </p:nvSpPr>
        <p:spPr/>
        <p:txBody>
          <a:bodyPr/>
          <a:lstStyle/>
          <a:p>
            <a:fld id="{8A2C2DC0-26DC-1D42-80D1-C52E7D40FA01}" type="slidenum">
              <a:rPr lang="en-US" smtClean="0"/>
              <a:t>‹#›</a:t>
            </a:fld>
            <a:endParaRPr lang="en-US"/>
          </a:p>
        </p:txBody>
      </p:sp>
    </p:spTree>
    <p:extLst>
      <p:ext uri="{BB962C8B-B14F-4D97-AF65-F5344CB8AC3E}">
        <p14:creationId xmlns:p14="http://schemas.microsoft.com/office/powerpoint/2010/main" val="1114786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5_Title Slide">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5A256-DFDA-32F5-F7FB-E2B3FD735976}"/>
              </a:ext>
            </a:extLst>
          </p:cNvPr>
          <p:cNvSpPr>
            <a:spLocks noGrp="1"/>
          </p:cNvSpPr>
          <p:nvPr>
            <p:ph type="ctrTitle"/>
          </p:nvPr>
        </p:nvSpPr>
        <p:spPr>
          <a:xfrm>
            <a:off x="1524000" y="1122363"/>
            <a:ext cx="9144000" cy="2387600"/>
          </a:xfrm>
        </p:spPr>
        <p:txBody>
          <a:bodyPr anchor="b"/>
          <a:lstStyle>
            <a:lvl1pPr algn="ctr">
              <a:defRPr sz="6000" b="1">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B4EBDAA3-47FC-7E50-4B0D-DBD212B23624}"/>
              </a:ext>
            </a:extLst>
          </p:cNvPr>
          <p:cNvSpPr>
            <a:spLocks noGrp="1"/>
          </p:cNvSpPr>
          <p:nvPr>
            <p:ph type="subTitle" idx="1"/>
          </p:nvPr>
        </p:nvSpPr>
        <p:spPr>
          <a:xfrm>
            <a:off x="1524000" y="3602038"/>
            <a:ext cx="9144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1CD3D3-E8F3-4E5C-2598-D1CAAB8FCFE1}"/>
              </a:ext>
            </a:extLst>
          </p:cNvPr>
          <p:cNvSpPr>
            <a:spLocks noGrp="1"/>
          </p:cNvSpPr>
          <p:nvPr>
            <p:ph type="dt" sz="half" idx="10"/>
          </p:nvPr>
        </p:nvSpPr>
        <p:spPr/>
        <p:txBody>
          <a:bodyPr/>
          <a:lstStyle/>
          <a:p>
            <a:fld id="{47386BCD-BDC7-3345-A2C2-B0918590650D}" type="datetimeFigureOut">
              <a:rPr lang="en-US" smtClean="0"/>
              <a:t>3/12/2024</a:t>
            </a:fld>
            <a:endParaRPr lang="en-US"/>
          </a:p>
        </p:txBody>
      </p:sp>
      <p:sp>
        <p:nvSpPr>
          <p:cNvPr id="5" name="Footer Placeholder 4">
            <a:extLst>
              <a:ext uri="{FF2B5EF4-FFF2-40B4-BE49-F238E27FC236}">
                <a16:creationId xmlns:a16="http://schemas.microsoft.com/office/drawing/2014/main" id="{1F753EA7-03C7-D102-C38B-6169A2DFC1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5F7603-75EA-A358-4042-4D91601E460A}"/>
              </a:ext>
            </a:extLst>
          </p:cNvPr>
          <p:cNvSpPr>
            <a:spLocks noGrp="1"/>
          </p:cNvSpPr>
          <p:nvPr>
            <p:ph type="sldNum" sz="quarter" idx="12"/>
          </p:nvPr>
        </p:nvSpPr>
        <p:spPr/>
        <p:txBody>
          <a:bodyPr/>
          <a:lstStyle/>
          <a:p>
            <a:fld id="{8A2C2DC0-26DC-1D42-80D1-C52E7D40FA01}" type="slidenum">
              <a:rPr lang="en-US" smtClean="0"/>
              <a:t>‹#›</a:t>
            </a:fld>
            <a:endParaRPr lang="en-US"/>
          </a:p>
        </p:txBody>
      </p:sp>
    </p:spTree>
    <p:extLst>
      <p:ext uri="{BB962C8B-B14F-4D97-AF65-F5344CB8AC3E}">
        <p14:creationId xmlns:p14="http://schemas.microsoft.com/office/powerpoint/2010/main" val="2071268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2579B44-B5DE-9D0E-4A6C-D29003789350}"/>
              </a:ext>
            </a:extLst>
          </p:cNvPr>
          <p:cNvSpPr/>
          <p:nvPr userDrawn="1"/>
        </p:nvSpPr>
        <p:spPr>
          <a:xfrm>
            <a:off x="0" y="-1"/>
            <a:ext cx="12192000" cy="142504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D6583E-27A3-FD86-6E64-83F2F30568DC}"/>
              </a:ext>
            </a:extLst>
          </p:cNvPr>
          <p:cNvSpPr>
            <a:spLocks noGrp="1"/>
          </p:cNvSpPr>
          <p:nvPr>
            <p:ph type="title"/>
          </p:nvPr>
        </p:nvSpPr>
        <p:spPr>
          <a:xfrm>
            <a:off x="498764" y="365125"/>
            <a:ext cx="11317184" cy="869909"/>
          </a:xfrm>
        </p:spPr>
        <p:txBody>
          <a:bodyPr/>
          <a:lstStyle>
            <a:lvl1pPr>
              <a:defRPr b="1">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343A318F-1575-8320-9EE2-A2C5183028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1AE61F-ACA1-FC1B-02BE-F68262867FF0}"/>
              </a:ext>
            </a:extLst>
          </p:cNvPr>
          <p:cNvSpPr>
            <a:spLocks noGrp="1"/>
          </p:cNvSpPr>
          <p:nvPr>
            <p:ph type="dt" sz="half" idx="10"/>
          </p:nvPr>
        </p:nvSpPr>
        <p:spPr/>
        <p:txBody>
          <a:bodyPr/>
          <a:lstStyle/>
          <a:p>
            <a:fld id="{47386BCD-BDC7-3345-A2C2-B0918590650D}" type="datetimeFigureOut">
              <a:rPr lang="en-US" smtClean="0"/>
              <a:t>3/12/2024</a:t>
            </a:fld>
            <a:endParaRPr lang="en-US"/>
          </a:p>
        </p:txBody>
      </p:sp>
      <p:sp>
        <p:nvSpPr>
          <p:cNvPr id="5" name="Footer Placeholder 4">
            <a:extLst>
              <a:ext uri="{FF2B5EF4-FFF2-40B4-BE49-F238E27FC236}">
                <a16:creationId xmlns:a16="http://schemas.microsoft.com/office/drawing/2014/main" id="{30388E05-4079-FA29-7AA0-470D77B30F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639099-1A5B-2A05-2757-5DF64A153107}"/>
              </a:ext>
            </a:extLst>
          </p:cNvPr>
          <p:cNvSpPr>
            <a:spLocks noGrp="1"/>
          </p:cNvSpPr>
          <p:nvPr>
            <p:ph type="sldNum" sz="quarter" idx="12"/>
          </p:nvPr>
        </p:nvSpPr>
        <p:spPr/>
        <p:txBody>
          <a:bodyPr/>
          <a:lstStyle/>
          <a:p>
            <a:fld id="{8A2C2DC0-26DC-1D42-80D1-C52E7D40FA01}" type="slidenum">
              <a:rPr lang="en-US" smtClean="0"/>
              <a:t>‹#›</a:t>
            </a:fld>
            <a:endParaRPr lang="en-US"/>
          </a:p>
        </p:txBody>
      </p:sp>
    </p:spTree>
    <p:extLst>
      <p:ext uri="{BB962C8B-B14F-4D97-AF65-F5344CB8AC3E}">
        <p14:creationId xmlns:p14="http://schemas.microsoft.com/office/powerpoint/2010/main" val="3280991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2579B44-B5DE-9D0E-4A6C-D29003789350}"/>
              </a:ext>
            </a:extLst>
          </p:cNvPr>
          <p:cNvSpPr/>
          <p:nvPr userDrawn="1"/>
        </p:nvSpPr>
        <p:spPr>
          <a:xfrm>
            <a:off x="0" y="-1"/>
            <a:ext cx="12192000" cy="1425040"/>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D6583E-27A3-FD86-6E64-83F2F30568DC}"/>
              </a:ext>
            </a:extLst>
          </p:cNvPr>
          <p:cNvSpPr>
            <a:spLocks noGrp="1"/>
          </p:cNvSpPr>
          <p:nvPr>
            <p:ph type="title"/>
          </p:nvPr>
        </p:nvSpPr>
        <p:spPr>
          <a:xfrm>
            <a:off x="498764" y="365125"/>
            <a:ext cx="11317184" cy="869909"/>
          </a:xfrm>
        </p:spPr>
        <p:txBody>
          <a:bodyPr/>
          <a:lstStyle>
            <a:lvl1pPr>
              <a:defRPr b="1">
                <a:solidFill>
                  <a:schemeClr val="tx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343A318F-1575-8320-9EE2-A2C5183028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1AE61F-ACA1-FC1B-02BE-F68262867FF0}"/>
              </a:ext>
            </a:extLst>
          </p:cNvPr>
          <p:cNvSpPr>
            <a:spLocks noGrp="1"/>
          </p:cNvSpPr>
          <p:nvPr>
            <p:ph type="dt" sz="half" idx="10"/>
          </p:nvPr>
        </p:nvSpPr>
        <p:spPr/>
        <p:txBody>
          <a:bodyPr/>
          <a:lstStyle/>
          <a:p>
            <a:fld id="{47386BCD-BDC7-3345-A2C2-B0918590650D}" type="datetimeFigureOut">
              <a:rPr lang="en-US" smtClean="0"/>
              <a:t>3/12/2024</a:t>
            </a:fld>
            <a:endParaRPr lang="en-US"/>
          </a:p>
        </p:txBody>
      </p:sp>
      <p:sp>
        <p:nvSpPr>
          <p:cNvPr id="5" name="Footer Placeholder 4">
            <a:extLst>
              <a:ext uri="{FF2B5EF4-FFF2-40B4-BE49-F238E27FC236}">
                <a16:creationId xmlns:a16="http://schemas.microsoft.com/office/drawing/2014/main" id="{30388E05-4079-FA29-7AA0-470D77B30F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639099-1A5B-2A05-2757-5DF64A153107}"/>
              </a:ext>
            </a:extLst>
          </p:cNvPr>
          <p:cNvSpPr>
            <a:spLocks noGrp="1"/>
          </p:cNvSpPr>
          <p:nvPr>
            <p:ph type="sldNum" sz="quarter" idx="12"/>
          </p:nvPr>
        </p:nvSpPr>
        <p:spPr/>
        <p:txBody>
          <a:bodyPr/>
          <a:lstStyle/>
          <a:p>
            <a:fld id="{8A2C2DC0-26DC-1D42-80D1-C52E7D40FA01}" type="slidenum">
              <a:rPr lang="en-US" smtClean="0"/>
              <a:t>‹#›</a:t>
            </a:fld>
            <a:endParaRPr lang="en-US"/>
          </a:p>
        </p:txBody>
      </p:sp>
    </p:spTree>
    <p:extLst>
      <p:ext uri="{BB962C8B-B14F-4D97-AF65-F5344CB8AC3E}">
        <p14:creationId xmlns:p14="http://schemas.microsoft.com/office/powerpoint/2010/main" val="1954518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5_Section Header">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D6541-DC5C-2162-287D-8D482002A2B0}"/>
              </a:ext>
            </a:extLst>
          </p:cNvPr>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05C7E339-E543-FF31-5B8B-A31949251FBA}"/>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6BCCA0-2E2F-7D2B-A2DC-74ADA496E2C2}"/>
              </a:ext>
            </a:extLst>
          </p:cNvPr>
          <p:cNvSpPr>
            <a:spLocks noGrp="1"/>
          </p:cNvSpPr>
          <p:nvPr>
            <p:ph type="dt" sz="half" idx="10"/>
          </p:nvPr>
        </p:nvSpPr>
        <p:spPr/>
        <p:txBody>
          <a:bodyPr/>
          <a:lstStyle/>
          <a:p>
            <a:fld id="{47386BCD-BDC7-3345-A2C2-B0918590650D}" type="datetimeFigureOut">
              <a:rPr lang="en-US" smtClean="0"/>
              <a:t>3/12/2024</a:t>
            </a:fld>
            <a:endParaRPr lang="en-US"/>
          </a:p>
        </p:txBody>
      </p:sp>
      <p:sp>
        <p:nvSpPr>
          <p:cNvPr id="5" name="Footer Placeholder 4">
            <a:extLst>
              <a:ext uri="{FF2B5EF4-FFF2-40B4-BE49-F238E27FC236}">
                <a16:creationId xmlns:a16="http://schemas.microsoft.com/office/drawing/2014/main" id="{0E523465-4271-6A82-3608-BF29BAC56F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922FD9-041C-3259-BE4B-C7C36275DBA0}"/>
              </a:ext>
            </a:extLst>
          </p:cNvPr>
          <p:cNvSpPr>
            <a:spLocks noGrp="1"/>
          </p:cNvSpPr>
          <p:nvPr>
            <p:ph type="sldNum" sz="quarter" idx="12"/>
          </p:nvPr>
        </p:nvSpPr>
        <p:spPr/>
        <p:txBody>
          <a:bodyPr/>
          <a:lstStyle/>
          <a:p>
            <a:fld id="{8A2C2DC0-26DC-1D42-80D1-C52E7D40FA01}" type="slidenum">
              <a:rPr lang="en-US" smtClean="0"/>
              <a:t>‹#›</a:t>
            </a:fld>
            <a:endParaRPr lang="en-US"/>
          </a:p>
        </p:txBody>
      </p:sp>
    </p:spTree>
    <p:extLst>
      <p:ext uri="{BB962C8B-B14F-4D97-AF65-F5344CB8AC3E}">
        <p14:creationId xmlns:p14="http://schemas.microsoft.com/office/powerpoint/2010/main" val="2614607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4_Section Header">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D6541-DC5C-2162-287D-8D482002A2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5C7E339-E543-FF31-5B8B-A31949251FBA}"/>
              </a:ext>
            </a:extLst>
          </p:cNvPr>
          <p:cNvSpPr>
            <a:spLocks noGrp="1"/>
          </p:cNvSpPr>
          <p:nvPr>
            <p:ph type="body" idx="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6BCCA0-2E2F-7D2B-A2DC-74ADA496E2C2}"/>
              </a:ext>
            </a:extLst>
          </p:cNvPr>
          <p:cNvSpPr>
            <a:spLocks noGrp="1"/>
          </p:cNvSpPr>
          <p:nvPr>
            <p:ph type="dt" sz="half" idx="10"/>
          </p:nvPr>
        </p:nvSpPr>
        <p:spPr/>
        <p:txBody>
          <a:bodyPr/>
          <a:lstStyle/>
          <a:p>
            <a:fld id="{47386BCD-BDC7-3345-A2C2-B0918590650D}" type="datetimeFigureOut">
              <a:rPr lang="en-US" smtClean="0"/>
              <a:t>3/12/2024</a:t>
            </a:fld>
            <a:endParaRPr lang="en-US"/>
          </a:p>
        </p:txBody>
      </p:sp>
      <p:sp>
        <p:nvSpPr>
          <p:cNvPr id="5" name="Footer Placeholder 4">
            <a:extLst>
              <a:ext uri="{FF2B5EF4-FFF2-40B4-BE49-F238E27FC236}">
                <a16:creationId xmlns:a16="http://schemas.microsoft.com/office/drawing/2014/main" id="{0E523465-4271-6A82-3608-BF29BAC56F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922FD9-041C-3259-BE4B-C7C36275DBA0}"/>
              </a:ext>
            </a:extLst>
          </p:cNvPr>
          <p:cNvSpPr>
            <a:spLocks noGrp="1"/>
          </p:cNvSpPr>
          <p:nvPr>
            <p:ph type="sldNum" sz="quarter" idx="12"/>
          </p:nvPr>
        </p:nvSpPr>
        <p:spPr/>
        <p:txBody>
          <a:bodyPr/>
          <a:lstStyle/>
          <a:p>
            <a:fld id="{8A2C2DC0-26DC-1D42-80D1-C52E7D40FA01}" type="slidenum">
              <a:rPr lang="en-US" smtClean="0"/>
              <a:t>‹#›</a:t>
            </a:fld>
            <a:endParaRPr lang="en-US"/>
          </a:p>
        </p:txBody>
      </p:sp>
    </p:spTree>
    <p:extLst>
      <p:ext uri="{BB962C8B-B14F-4D97-AF65-F5344CB8AC3E}">
        <p14:creationId xmlns:p14="http://schemas.microsoft.com/office/powerpoint/2010/main" val="2571079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855176-8856-D68E-2F2F-5EE0C439324E}"/>
              </a:ext>
            </a:extLst>
          </p:cNvPr>
          <p:cNvSpPr/>
          <p:nvPr userDrawn="1"/>
        </p:nvSpPr>
        <p:spPr>
          <a:xfrm>
            <a:off x="0" y="0"/>
            <a:ext cx="4772025" cy="68580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BFBADE-4B5B-9674-C6AF-F2096CE07C83}"/>
              </a:ext>
            </a:extLst>
          </p:cNvPr>
          <p:cNvSpPr>
            <a:spLocks noGrp="1"/>
          </p:cNvSpPr>
          <p:nvPr>
            <p:ph type="title"/>
          </p:nvPr>
        </p:nvSpPr>
        <p:spPr>
          <a:xfrm>
            <a:off x="498765" y="2624137"/>
            <a:ext cx="3859480" cy="1600200"/>
          </a:xfrm>
        </p:spPr>
        <p:txBody>
          <a:bodyPr anchor="ctr">
            <a:normAutofit/>
          </a:bodyPr>
          <a:lstStyle>
            <a:lvl1pPr algn="ctr">
              <a:defRPr sz="4000" b="1">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3B1301EB-EA76-C2EF-A109-FE78137E17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AF22DF-1951-4DCD-BF5D-4058DE927312}"/>
              </a:ext>
            </a:extLst>
          </p:cNvPr>
          <p:cNvSpPr>
            <a:spLocks noGrp="1"/>
          </p:cNvSpPr>
          <p:nvPr>
            <p:ph type="dt" sz="half" idx="10"/>
          </p:nvPr>
        </p:nvSpPr>
        <p:spPr/>
        <p:txBody>
          <a:bodyPr/>
          <a:lstStyle/>
          <a:p>
            <a:fld id="{47386BCD-BDC7-3345-A2C2-B0918590650D}" type="datetimeFigureOut">
              <a:rPr lang="en-US" smtClean="0"/>
              <a:t>3/12/2024</a:t>
            </a:fld>
            <a:endParaRPr lang="en-US"/>
          </a:p>
        </p:txBody>
      </p:sp>
      <p:sp>
        <p:nvSpPr>
          <p:cNvPr id="6" name="Footer Placeholder 5">
            <a:extLst>
              <a:ext uri="{FF2B5EF4-FFF2-40B4-BE49-F238E27FC236}">
                <a16:creationId xmlns:a16="http://schemas.microsoft.com/office/drawing/2014/main" id="{407C674C-3AFD-8A5D-5220-5A03996D5D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8F015C-5AD6-514F-4702-768C724A5926}"/>
              </a:ext>
            </a:extLst>
          </p:cNvPr>
          <p:cNvSpPr>
            <a:spLocks noGrp="1"/>
          </p:cNvSpPr>
          <p:nvPr>
            <p:ph type="sldNum" sz="quarter" idx="12"/>
          </p:nvPr>
        </p:nvSpPr>
        <p:spPr/>
        <p:txBody>
          <a:bodyPr/>
          <a:lstStyle/>
          <a:p>
            <a:fld id="{8A2C2DC0-26DC-1D42-80D1-C52E7D40FA01}" type="slidenum">
              <a:rPr lang="en-US" smtClean="0"/>
              <a:t>‹#›</a:t>
            </a:fld>
            <a:endParaRPr lang="en-US"/>
          </a:p>
        </p:txBody>
      </p:sp>
    </p:spTree>
    <p:extLst>
      <p:ext uri="{BB962C8B-B14F-4D97-AF65-F5344CB8AC3E}">
        <p14:creationId xmlns:p14="http://schemas.microsoft.com/office/powerpoint/2010/main" val="3851965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855176-8856-D68E-2F2F-5EE0C439324E}"/>
              </a:ext>
            </a:extLst>
          </p:cNvPr>
          <p:cNvSpPr/>
          <p:nvPr userDrawn="1"/>
        </p:nvSpPr>
        <p:spPr>
          <a:xfrm>
            <a:off x="0" y="0"/>
            <a:ext cx="4772025" cy="6858000"/>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BFBADE-4B5B-9674-C6AF-F2096CE07C83}"/>
              </a:ext>
            </a:extLst>
          </p:cNvPr>
          <p:cNvSpPr>
            <a:spLocks noGrp="1"/>
          </p:cNvSpPr>
          <p:nvPr>
            <p:ph type="title"/>
          </p:nvPr>
        </p:nvSpPr>
        <p:spPr>
          <a:xfrm>
            <a:off x="498765" y="2624137"/>
            <a:ext cx="3859480" cy="1600200"/>
          </a:xfrm>
        </p:spPr>
        <p:txBody>
          <a:bodyPr anchor="ctr">
            <a:normAutofit/>
          </a:bodyPr>
          <a:lstStyle>
            <a:lvl1pPr algn="ctr">
              <a:defRPr sz="4000" b="1">
                <a:solidFill>
                  <a:schemeClr val="tx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3B1301EB-EA76-C2EF-A109-FE78137E17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AF22DF-1951-4DCD-BF5D-4058DE927312}"/>
              </a:ext>
            </a:extLst>
          </p:cNvPr>
          <p:cNvSpPr>
            <a:spLocks noGrp="1"/>
          </p:cNvSpPr>
          <p:nvPr>
            <p:ph type="dt" sz="half" idx="10"/>
          </p:nvPr>
        </p:nvSpPr>
        <p:spPr/>
        <p:txBody>
          <a:bodyPr/>
          <a:lstStyle/>
          <a:p>
            <a:fld id="{47386BCD-BDC7-3345-A2C2-B0918590650D}" type="datetimeFigureOut">
              <a:rPr lang="en-US" smtClean="0"/>
              <a:t>3/12/2024</a:t>
            </a:fld>
            <a:endParaRPr lang="en-US"/>
          </a:p>
        </p:txBody>
      </p:sp>
      <p:sp>
        <p:nvSpPr>
          <p:cNvPr id="6" name="Footer Placeholder 5">
            <a:extLst>
              <a:ext uri="{FF2B5EF4-FFF2-40B4-BE49-F238E27FC236}">
                <a16:creationId xmlns:a16="http://schemas.microsoft.com/office/drawing/2014/main" id="{407C674C-3AFD-8A5D-5220-5A03996D5D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8F015C-5AD6-514F-4702-768C724A5926}"/>
              </a:ext>
            </a:extLst>
          </p:cNvPr>
          <p:cNvSpPr>
            <a:spLocks noGrp="1"/>
          </p:cNvSpPr>
          <p:nvPr>
            <p:ph type="sldNum" sz="quarter" idx="12"/>
          </p:nvPr>
        </p:nvSpPr>
        <p:spPr/>
        <p:txBody>
          <a:bodyPr/>
          <a:lstStyle/>
          <a:p>
            <a:fld id="{8A2C2DC0-26DC-1D42-80D1-C52E7D40FA01}" type="slidenum">
              <a:rPr lang="en-US" smtClean="0"/>
              <a:t>‹#›</a:t>
            </a:fld>
            <a:endParaRPr lang="en-US"/>
          </a:p>
        </p:txBody>
      </p:sp>
    </p:spTree>
    <p:extLst>
      <p:ext uri="{BB962C8B-B14F-4D97-AF65-F5344CB8AC3E}">
        <p14:creationId xmlns:p14="http://schemas.microsoft.com/office/powerpoint/2010/main" val="3138248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DAF904-CAC8-0BDA-66BF-DC5475E6DE27}"/>
              </a:ext>
            </a:extLst>
          </p:cNvPr>
          <p:cNvSpPr>
            <a:spLocks noGrp="1"/>
          </p:cNvSpPr>
          <p:nvPr>
            <p:ph type="title"/>
          </p:nvPr>
        </p:nvSpPr>
        <p:spPr>
          <a:xfrm>
            <a:off x="498764" y="365125"/>
            <a:ext cx="11317184"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690D606-48BF-CF9C-7CBD-D9ABACC0028E}"/>
              </a:ext>
            </a:extLst>
          </p:cNvPr>
          <p:cNvSpPr>
            <a:spLocks noGrp="1"/>
          </p:cNvSpPr>
          <p:nvPr>
            <p:ph type="body" idx="1"/>
          </p:nvPr>
        </p:nvSpPr>
        <p:spPr>
          <a:xfrm>
            <a:off x="498764" y="1825625"/>
            <a:ext cx="11317184"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308A55-5917-3E6A-68A5-E43831B9D7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7386BCD-BDC7-3345-A2C2-B0918590650D}" type="datetimeFigureOut">
              <a:rPr lang="en-US" smtClean="0"/>
              <a:t>3/12/2024</a:t>
            </a:fld>
            <a:endParaRPr lang="en-US"/>
          </a:p>
        </p:txBody>
      </p:sp>
      <p:sp>
        <p:nvSpPr>
          <p:cNvPr id="5" name="Footer Placeholder 4">
            <a:extLst>
              <a:ext uri="{FF2B5EF4-FFF2-40B4-BE49-F238E27FC236}">
                <a16:creationId xmlns:a16="http://schemas.microsoft.com/office/drawing/2014/main" id="{B53CEC78-4654-011A-8E4D-6D05710FE6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5E35415C-C370-D66F-F43F-9AA96DE35B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A2C2DC0-26DC-1D42-80D1-C52E7D40FA01}" type="slidenum">
              <a:rPr lang="en-US" smtClean="0"/>
              <a:t>‹#›</a:t>
            </a:fld>
            <a:endParaRPr lang="en-US"/>
          </a:p>
        </p:txBody>
      </p:sp>
    </p:spTree>
    <p:extLst>
      <p:ext uri="{BB962C8B-B14F-4D97-AF65-F5344CB8AC3E}">
        <p14:creationId xmlns:p14="http://schemas.microsoft.com/office/powerpoint/2010/main" val="122242928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67" r:id="rId4"/>
    <p:sldLayoutId id="2147483668" r:id="rId5"/>
    <p:sldLayoutId id="2147483666" r:id="rId6"/>
    <p:sldLayoutId id="2147483665" r:id="rId7"/>
    <p:sldLayoutId id="2147483669" r:id="rId8"/>
    <p:sldLayoutId id="2147483670" r:id="rId9"/>
    <p:sldLayoutId id="2147483673" r:id="rId10"/>
    <p:sldLayoutId id="2147483671" r:id="rId11"/>
    <p:sldLayoutId id="2147483672" r:id="rId12"/>
    <p:sldLayoutId id="2147483662" r:id="rId13"/>
    <p:sldLayoutId id="2147483663" r:id="rId14"/>
    <p:sldLayoutId id="2147483664" r:id="rId15"/>
    <p:sldLayoutId id="2147483674" r:id="rId16"/>
    <p:sldLayoutId id="2147483678" r:id="rId17"/>
    <p:sldLayoutId id="2147483679" r:id="rId18"/>
    <p:sldLayoutId id="2147483652" r:id="rId19"/>
    <p:sldLayoutId id="2147483654" r:id="rId20"/>
    <p:sldLayoutId id="2147483655"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4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urple screen with white text&#10;&#10;Description automatically generated">
            <a:extLst>
              <a:ext uri="{FF2B5EF4-FFF2-40B4-BE49-F238E27FC236}">
                <a16:creationId xmlns:a16="http://schemas.microsoft.com/office/drawing/2014/main" id="{489569C9-CDFF-FB8E-5158-70F4094C7F16}"/>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911585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6374E2A-FE4C-E804-63B2-A1FDBA73CF88}"/>
              </a:ext>
            </a:extLst>
          </p:cNvPr>
          <p:cNvSpPr>
            <a:spLocks noGrp="1"/>
          </p:cNvSpPr>
          <p:nvPr>
            <p:ph type="title"/>
          </p:nvPr>
        </p:nvSpPr>
        <p:spPr/>
        <p:txBody>
          <a:bodyPr/>
          <a:lstStyle/>
          <a:p>
            <a:r>
              <a:rPr lang="en-US">
                <a:solidFill>
                  <a:schemeClr val="bg1"/>
                </a:solidFill>
              </a:rPr>
              <a:t>Eclipse Safety</a:t>
            </a:r>
          </a:p>
        </p:txBody>
      </p:sp>
      <p:sp>
        <p:nvSpPr>
          <p:cNvPr id="7" name="Content Placeholder 6">
            <a:extLst>
              <a:ext uri="{FF2B5EF4-FFF2-40B4-BE49-F238E27FC236}">
                <a16:creationId xmlns:a16="http://schemas.microsoft.com/office/drawing/2014/main" id="{50253A92-AD4A-BB99-B22E-C804C79B2DC9}"/>
              </a:ext>
            </a:extLst>
          </p:cNvPr>
          <p:cNvSpPr>
            <a:spLocks noGrp="1"/>
          </p:cNvSpPr>
          <p:nvPr>
            <p:ph idx="1"/>
          </p:nvPr>
        </p:nvSpPr>
        <p:spPr/>
        <p:txBody>
          <a:bodyPr>
            <a:noAutofit/>
          </a:bodyPr>
          <a:lstStyle/>
          <a:p>
            <a:pPr marL="0" marR="0" lvl="0" indent="0" algn="l" defTabSz="914400" rtl="0" eaLnBrk="1" fontAlgn="auto" latinLnBrk="0" hangingPunct="1">
              <a:lnSpc>
                <a:spcPct val="114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a:ln>
                  <a:noFill/>
                </a:ln>
                <a:solidFill>
                  <a:srgbClr val="FF7D00"/>
                </a:solidFill>
                <a:effectLst/>
                <a:uLnTx/>
                <a:uFillTx/>
                <a:latin typeface="Aptos" panose="02110004020202020204"/>
                <a:ea typeface="+mn-ea"/>
                <a:cs typeface="+mn-cs"/>
              </a:rPr>
              <a:t>MISSION OBJECTIVE</a:t>
            </a:r>
          </a:p>
          <a:p>
            <a:pPr marL="0" marR="0" lvl="0" indent="0" algn="l" defTabSz="914400" rtl="0" eaLnBrk="1" fontAlgn="auto" latinLnBrk="0" hangingPunct="1">
              <a:lnSpc>
                <a:spcPct val="114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a:ln>
                  <a:noFill/>
                </a:ln>
                <a:solidFill>
                  <a:srgbClr val="000000"/>
                </a:solidFill>
                <a:effectLst/>
                <a:uLnTx/>
                <a:uFillTx/>
                <a:latin typeface="Aptos" panose="02110004020202020204"/>
                <a:ea typeface="+mn-ea"/>
                <a:cs typeface="+mn-cs"/>
              </a:rPr>
              <a:t>Create a pinhole projector to project sunlight through the holes onto a surface and look at the solar image on the surface.</a:t>
            </a:r>
          </a:p>
          <a:p>
            <a:pPr marL="0" marR="0" lvl="0" indent="0" algn="l" defTabSz="914400" rtl="0" eaLnBrk="1" fontAlgn="auto" latinLnBrk="0" hangingPunct="1">
              <a:lnSpc>
                <a:spcPct val="114000"/>
              </a:lnSpc>
              <a:spcBef>
                <a:spcPts val="1000"/>
              </a:spcBef>
              <a:spcAft>
                <a:spcPts val="0"/>
              </a:spcAft>
              <a:buClrTx/>
              <a:buSzTx/>
              <a:buFont typeface="Arial" panose="020B0604020202020204" pitchFamily="34" charset="0"/>
              <a:buNone/>
              <a:tabLst/>
              <a:defRPr/>
            </a:pPr>
            <a:endParaRPr kumimoji="0" lang="en-US" sz="1600" b="0" i="0" u="none" strike="noStrike" kern="1200" cap="none" spc="0" normalizeH="0" baseline="0" noProof="0">
              <a:ln>
                <a:noFill/>
              </a:ln>
              <a:solidFill>
                <a:srgbClr val="000000"/>
              </a:solidFill>
              <a:effectLst/>
              <a:uLnTx/>
              <a:uFillTx/>
              <a:latin typeface="Aptos" panose="02110004020202020204"/>
              <a:ea typeface="+mn-ea"/>
              <a:cs typeface="+mn-cs"/>
            </a:endParaRPr>
          </a:p>
          <a:p>
            <a:pPr marL="0" marR="0" lvl="0" indent="0" algn="l" defTabSz="914400" rtl="0" eaLnBrk="1" fontAlgn="auto" latinLnBrk="0" hangingPunct="1">
              <a:lnSpc>
                <a:spcPct val="114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a:ln>
                  <a:noFill/>
                </a:ln>
                <a:solidFill>
                  <a:srgbClr val="FF7D00"/>
                </a:solidFill>
                <a:effectLst/>
                <a:uLnTx/>
                <a:uFillTx/>
                <a:latin typeface="Aptos" panose="02110004020202020204"/>
                <a:ea typeface="+mn-ea"/>
                <a:cs typeface="+mn-cs"/>
              </a:rPr>
              <a:t>QUESTIONS TO CONSIDER:</a:t>
            </a:r>
          </a:p>
          <a:p>
            <a:r>
              <a:rPr lang="en-US" sz="2000">
                <a:solidFill>
                  <a:srgbClr val="000000"/>
                </a:solidFill>
                <a:latin typeface="Aptos" panose="02110004020202020204"/>
              </a:rPr>
              <a:t>Why did you make your model in the shape you did? </a:t>
            </a:r>
          </a:p>
          <a:p>
            <a:r>
              <a:rPr lang="en-US" sz="2000">
                <a:solidFill>
                  <a:srgbClr val="000000"/>
                </a:solidFill>
                <a:latin typeface="Aptos" panose="02110004020202020204"/>
              </a:rPr>
              <a:t>What was the most challenging part during this build?</a:t>
            </a:r>
          </a:p>
          <a:p>
            <a:r>
              <a:rPr lang="en-US" sz="2000">
                <a:solidFill>
                  <a:srgbClr val="000000"/>
                </a:solidFill>
                <a:latin typeface="Aptos" panose="02110004020202020204"/>
              </a:rPr>
              <a:t>What was the most successful part of this build? </a:t>
            </a:r>
          </a:p>
        </p:txBody>
      </p:sp>
      <p:sp>
        <p:nvSpPr>
          <p:cNvPr id="8" name="Rounded Rectangle 7">
            <a:extLst>
              <a:ext uri="{FF2B5EF4-FFF2-40B4-BE49-F238E27FC236}">
                <a16:creationId xmlns:a16="http://schemas.microsoft.com/office/drawing/2014/main" id="{E50136CB-CFFF-FEA5-9877-AF4E6B878BE7}"/>
              </a:ext>
            </a:extLst>
          </p:cNvPr>
          <p:cNvSpPr/>
          <p:nvPr/>
        </p:nvSpPr>
        <p:spPr>
          <a:xfrm>
            <a:off x="1324191" y="2427189"/>
            <a:ext cx="2208627" cy="393895"/>
          </a:xfrm>
          <a:prstGeom prst="round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a:solidFill>
                  <a:schemeClr val="tx1"/>
                </a:solidFill>
              </a:rPr>
              <a:t>MINI MISSION #4</a:t>
            </a:r>
          </a:p>
        </p:txBody>
      </p:sp>
    </p:spTree>
    <p:extLst>
      <p:ext uri="{BB962C8B-B14F-4D97-AF65-F5344CB8AC3E}">
        <p14:creationId xmlns:p14="http://schemas.microsoft.com/office/powerpoint/2010/main" val="2624269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10" name="Picture 9" descr="A purple background with white text and a blue circle with black circles&#10;&#10;Description automatically generated">
            <a:extLst>
              <a:ext uri="{FF2B5EF4-FFF2-40B4-BE49-F238E27FC236}">
                <a16:creationId xmlns:a16="http://schemas.microsoft.com/office/drawing/2014/main" id="{85492FB5-5481-5435-9235-C1BA20B1F2EB}"/>
              </a:ext>
            </a:extLst>
          </p:cNvPr>
          <p:cNvPicPr>
            <a:picLocks noChangeAspect="1"/>
          </p:cNvPicPr>
          <p:nvPr/>
        </p:nvPicPr>
        <p:blipFill>
          <a:blip r:embed="rId3"/>
          <a:stretch>
            <a:fillRect/>
          </a:stretch>
        </p:blipFill>
        <p:spPr>
          <a:xfrm>
            <a:off x="0" y="1"/>
            <a:ext cx="12192000" cy="6858000"/>
          </a:xfrm>
          <a:prstGeom prst="rect">
            <a:avLst/>
          </a:prstGeom>
        </p:spPr>
      </p:pic>
    </p:spTree>
    <p:extLst>
      <p:ext uri="{BB962C8B-B14F-4D97-AF65-F5344CB8AC3E}">
        <p14:creationId xmlns:p14="http://schemas.microsoft.com/office/powerpoint/2010/main" val="359477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5" name="Picture 4" descr="A purple background with white gears and white text&#10;&#10;Description automatically generated">
            <a:extLst>
              <a:ext uri="{FF2B5EF4-FFF2-40B4-BE49-F238E27FC236}">
                <a16:creationId xmlns:a16="http://schemas.microsoft.com/office/drawing/2014/main" id="{5BB802DC-18F2-5935-B05A-78EE5967C2A7}"/>
              </a:ext>
            </a:extLst>
          </p:cNvPr>
          <p:cNvPicPr>
            <a:picLocks noChangeAspect="1"/>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2784337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39F30E8-DDA2-783A-AC09-40AD6E100A43}"/>
              </a:ext>
            </a:extLst>
          </p:cNvPr>
          <p:cNvSpPr>
            <a:spLocks noGrp="1"/>
          </p:cNvSpPr>
          <p:nvPr>
            <p:ph type="title"/>
          </p:nvPr>
        </p:nvSpPr>
        <p:spPr/>
        <p:txBody>
          <a:bodyPr>
            <a:normAutofit/>
          </a:bodyPr>
          <a:lstStyle/>
          <a:p>
            <a:r>
              <a:rPr lang="en-US">
                <a:latin typeface="Aptos Display" panose="020B0004020202020204" pitchFamily="34" charset="0"/>
              </a:rPr>
              <a:t>Design a Mobile Observatory</a:t>
            </a:r>
          </a:p>
        </p:txBody>
      </p:sp>
      <p:sp>
        <p:nvSpPr>
          <p:cNvPr id="9" name="Content Placeholder 8">
            <a:extLst>
              <a:ext uri="{FF2B5EF4-FFF2-40B4-BE49-F238E27FC236}">
                <a16:creationId xmlns:a16="http://schemas.microsoft.com/office/drawing/2014/main" id="{F88F4F1A-4F30-03EF-A5F3-8878C7F633D5}"/>
              </a:ext>
            </a:extLst>
          </p:cNvPr>
          <p:cNvSpPr>
            <a:spLocks noGrp="1"/>
          </p:cNvSpPr>
          <p:nvPr>
            <p:ph idx="1"/>
          </p:nvPr>
        </p:nvSpPr>
        <p:spPr>
          <a:xfrm>
            <a:off x="498764" y="1825625"/>
            <a:ext cx="10390909" cy="2802646"/>
          </a:xfrm>
        </p:spPr>
        <p:txBody>
          <a:bodyPr vert="horz" lIns="91440" tIns="45720" rIns="91440" bIns="45720" rtlCol="0" anchor="t">
            <a:normAutofit lnSpcReduction="10000"/>
          </a:bodyPr>
          <a:lstStyle/>
          <a:p>
            <a:pPr marL="0" indent="0">
              <a:lnSpc>
                <a:spcPct val="100000"/>
              </a:lnSpc>
              <a:buNone/>
            </a:pPr>
            <a:r>
              <a:rPr lang="en-US" b="1">
                <a:effectLst/>
                <a:latin typeface="Aptos Display" panose="020B0004020202020204" pitchFamily="34" charset="0"/>
              </a:rPr>
              <a:t>As a space enthusiast/observer or researcher, one challenge is creating a way to view</a:t>
            </a:r>
            <a:r>
              <a:rPr lang="en-US" b="1">
                <a:latin typeface="Aptos Display" panose="020B0004020202020204" pitchFamily="34" charset="0"/>
              </a:rPr>
              <a:t> </a:t>
            </a:r>
            <a:r>
              <a:rPr lang="en-US" b="1">
                <a:effectLst/>
                <a:latin typeface="Aptos Display" panose="020B0004020202020204" pitchFamily="34" charset="0"/>
              </a:rPr>
              <a:t>natural phenomena, like a solar eclipse, on the go!</a:t>
            </a:r>
            <a:r>
              <a:rPr lang="en-US" b="1">
                <a:latin typeface="Aptos Display" panose="020B0004020202020204" pitchFamily="34" charset="0"/>
              </a:rPr>
              <a:t> </a:t>
            </a:r>
            <a:endParaRPr lang="en-US" b="1">
              <a:effectLst/>
              <a:latin typeface="Aptos Display" panose="020B0004020202020204" pitchFamily="34" charset="0"/>
            </a:endParaRPr>
          </a:p>
          <a:p>
            <a:pPr marL="0" indent="0">
              <a:buNone/>
            </a:pPr>
            <a:r>
              <a:rPr lang="en-US" sz="2000">
                <a:effectLst/>
                <a:latin typeface="Aptos Display" panose="020B0004020202020204" pitchFamily="34" charset="0"/>
              </a:rPr>
              <a:t>The path of totality for a solar eclipse does not happen all across the planet, but rather only in specific locations that scientists work hard to analyze and predict. When an eclipse occurs, if you want the best seat in the house, you may have to do some traveling! We need the right tool for the job!</a:t>
            </a:r>
          </a:p>
        </p:txBody>
      </p:sp>
    </p:spTree>
    <p:extLst>
      <p:ext uri="{BB962C8B-B14F-4D97-AF65-F5344CB8AC3E}">
        <p14:creationId xmlns:p14="http://schemas.microsoft.com/office/powerpoint/2010/main" val="1415336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313929-FDD2-AEDD-0242-AB634D2ABA85}"/>
              </a:ext>
            </a:extLst>
          </p:cNvPr>
          <p:cNvSpPr>
            <a:spLocks noGrp="1"/>
          </p:cNvSpPr>
          <p:nvPr>
            <p:ph type="title"/>
          </p:nvPr>
        </p:nvSpPr>
        <p:spPr>
          <a:xfrm>
            <a:off x="249382" y="1262928"/>
            <a:ext cx="4108863" cy="1600200"/>
          </a:xfrm>
        </p:spPr>
        <p:txBody>
          <a:bodyPr>
            <a:noAutofit/>
          </a:bodyPr>
          <a:lstStyle/>
          <a:p>
            <a:pPr algn="l"/>
            <a:r>
              <a:rPr lang="en-US">
                <a:effectLst/>
                <a:latin typeface="Aptos Display" panose="020B0004020202020204" pitchFamily="34" charset="0"/>
              </a:rPr>
              <a:t>It’s time to design a Mobile </a:t>
            </a:r>
            <a:r>
              <a:rPr lang="en-US">
                <a:latin typeface="Aptos Display" panose="020B0004020202020204" pitchFamily="34" charset="0"/>
              </a:rPr>
              <a:t>O</a:t>
            </a:r>
            <a:r>
              <a:rPr lang="en-US">
                <a:effectLst/>
                <a:latin typeface="Aptos Display" panose="020B0004020202020204" pitchFamily="34" charset="0"/>
              </a:rPr>
              <a:t>bservatory</a:t>
            </a:r>
            <a:endParaRPr lang="en-US">
              <a:latin typeface="Aptos Display" panose="020B0004020202020204" pitchFamily="34" charset="0"/>
            </a:endParaRPr>
          </a:p>
        </p:txBody>
      </p:sp>
      <p:sp>
        <p:nvSpPr>
          <p:cNvPr id="5" name="Content Placeholder 4">
            <a:extLst>
              <a:ext uri="{FF2B5EF4-FFF2-40B4-BE49-F238E27FC236}">
                <a16:creationId xmlns:a16="http://schemas.microsoft.com/office/drawing/2014/main" id="{A86510EE-0056-B2DD-43DB-AEF741EF07F7}"/>
              </a:ext>
            </a:extLst>
          </p:cNvPr>
          <p:cNvSpPr>
            <a:spLocks noGrp="1"/>
          </p:cNvSpPr>
          <p:nvPr>
            <p:ph idx="1"/>
          </p:nvPr>
        </p:nvSpPr>
        <p:spPr>
          <a:xfrm>
            <a:off x="5183187" y="1041106"/>
            <a:ext cx="6661810" cy="4766261"/>
          </a:xfrm>
        </p:spPr>
        <p:txBody>
          <a:bodyPr>
            <a:noAutofit/>
          </a:bodyPr>
          <a:lstStyle/>
          <a:p>
            <a:pPr marL="0" indent="0">
              <a:buNone/>
            </a:pPr>
            <a:r>
              <a:rPr lang="en-US" sz="1800" b="1">
                <a:effectLst/>
                <a:latin typeface="Aptos Display" panose="020B0004020202020204" pitchFamily="34" charset="0"/>
              </a:rPr>
              <a:t>Here are a few things to think about in your design: </a:t>
            </a:r>
          </a:p>
          <a:p>
            <a:r>
              <a:rPr lang="en-US" sz="1800">
                <a:effectLst/>
                <a:latin typeface="Aptos Display" panose="020B0004020202020204" pitchFamily="34" charset="0"/>
              </a:rPr>
              <a:t>Protective enclosure that can help protect the telescope from potential light pollution and environmental factors like rain, wind, and dust. </a:t>
            </a:r>
          </a:p>
          <a:p>
            <a:r>
              <a:rPr lang="en-US" sz="1800">
                <a:effectLst/>
                <a:latin typeface="Aptos Display" panose="020B0004020202020204" pitchFamily="34" charset="0"/>
              </a:rPr>
              <a:t>A platform on top of your vehicle or potentially being pulled by a trailer that can hold a telescope securely and rotate to move along with the path of the Sun and Moon. </a:t>
            </a:r>
          </a:p>
          <a:p>
            <a:r>
              <a:rPr lang="en-US" sz="1800">
                <a:effectLst/>
                <a:latin typeface="Aptos Display" panose="020B0004020202020204" pitchFamily="34" charset="0"/>
              </a:rPr>
              <a:t>Durability: Your mobile observatory may have to travel over a wide-range of different terrains and needs to be prepared for any obstacle. </a:t>
            </a:r>
          </a:p>
          <a:p>
            <a:r>
              <a:rPr lang="en-US" sz="1800">
                <a:effectLst/>
                <a:latin typeface="Aptos Display" panose="020B0004020202020204" pitchFamily="34" charset="0"/>
              </a:rPr>
              <a:t>Observing space is all about being prepared for anything, so we cannot wait to see what you come up with!</a:t>
            </a:r>
          </a:p>
        </p:txBody>
      </p:sp>
    </p:spTree>
    <p:extLst>
      <p:ext uri="{BB962C8B-B14F-4D97-AF65-F5344CB8AC3E}">
        <p14:creationId xmlns:p14="http://schemas.microsoft.com/office/powerpoint/2010/main" val="1480147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pic>
        <p:nvPicPr>
          <p:cNvPr id="7" name="Picture 6" descr="A close-up of a logo&#10;&#10;Description automatically generated">
            <a:extLst>
              <a:ext uri="{FF2B5EF4-FFF2-40B4-BE49-F238E27FC236}">
                <a16:creationId xmlns:a16="http://schemas.microsoft.com/office/drawing/2014/main" id="{9F2FFADE-915D-B970-D8F9-B0DE52F89C0B}"/>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012287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6374E2A-FE4C-E804-63B2-A1FDBA73CF88}"/>
              </a:ext>
            </a:extLst>
          </p:cNvPr>
          <p:cNvSpPr>
            <a:spLocks noGrp="1"/>
          </p:cNvSpPr>
          <p:nvPr>
            <p:ph type="title"/>
          </p:nvPr>
        </p:nvSpPr>
        <p:spPr>
          <a:xfrm>
            <a:off x="498765" y="2624137"/>
            <a:ext cx="3859480" cy="1600200"/>
          </a:xfrm>
        </p:spPr>
        <p:txBody>
          <a:bodyPr/>
          <a:lstStyle/>
          <a:p>
            <a:r>
              <a:rPr lang="en-US">
                <a:solidFill>
                  <a:schemeClr val="bg1"/>
                </a:solidFill>
              </a:rPr>
              <a:t>What is the Sun?</a:t>
            </a:r>
          </a:p>
        </p:txBody>
      </p:sp>
      <p:sp>
        <p:nvSpPr>
          <p:cNvPr id="7" name="Content Placeholder 6">
            <a:extLst>
              <a:ext uri="{FF2B5EF4-FFF2-40B4-BE49-F238E27FC236}">
                <a16:creationId xmlns:a16="http://schemas.microsoft.com/office/drawing/2014/main" id="{50253A92-AD4A-BB99-B22E-C804C79B2DC9}"/>
              </a:ext>
            </a:extLst>
          </p:cNvPr>
          <p:cNvSpPr>
            <a:spLocks noGrp="1"/>
          </p:cNvSpPr>
          <p:nvPr>
            <p:ph idx="1"/>
          </p:nvPr>
        </p:nvSpPr>
        <p:spPr>
          <a:xfrm>
            <a:off x="5183188" y="1166422"/>
            <a:ext cx="6510337" cy="4515631"/>
          </a:xfrm>
        </p:spPr>
        <p:txBody>
          <a:bodyPr>
            <a:noAutofit/>
          </a:bodyPr>
          <a:lstStyle/>
          <a:p>
            <a:pPr marL="0" marR="0" lvl="0" indent="0" algn="l" defTabSz="914400" rtl="0" eaLnBrk="1" fontAlgn="auto" latinLnBrk="0" hangingPunct="1">
              <a:lnSpc>
                <a:spcPct val="114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a:ln>
                  <a:noFill/>
                </a:ln>
                <a:solidFill>
                  <a:srgbClr val="FF7D00"/>
                </a:solidFill>
                <a:effectLst/>
                <a:uLnTx/>
                <a:uFillTx/>
                <a:latin typeface="Aptos" panose="02110004020202020204"/>
                <a:ea typeface="+mn-ea"/>
                <a:cs typeface="+mn-cs"/>
              </a:rPr>
              <a:t>MISSION OBJECTIVE</a:t>
            </a:r>
          </a:p>
          <a:p>
            <a:pPr marL="0" marR="0" lvl="0" indent="0" algn="l" defTabSz="914400" rtl="0" eaLnBrk="1" fontAlgn="auto" latinLnBrk="0" hangingPunct="1">
              <a:lnSpc>
                <a:spcPct val="114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a:ln>
                  <a:noFill/>
                </a:ln>
                <a:solidFill>
                  <a:srgbClr val="000000"/>
                </a:solidFill>
                <a:effectLst/>
                <a:uLnTx/>
                <a:uFillTx/>
                <a:latin typeface="Aptos" panose="02110004020202020204"/>
                <a:ea typeface="+mn-ea"/>
                <a:cs typeface="+mn-cs"/>
              </a:rPr>
              <a:t>Create a model of the Sun using the available materials.</a:t>
            </a:r>
          </a:p>
          <a:p>
            <a:pPr marL="0" marR="0" lvl="0" indent="0" algn="l" defTabSz="914400" rtl="0" eaLnBrk="1" fontAlgn="auto" latinLnBrk="0" hangingPunct="1">
              <a:lnSpc>
                <a:spcPct val="114000"/>
              </a:lnSpc>
              <a:spcBef>
                <a:spcPts val="1000"/>
              </a:spcBef>
              <a:spcAft>
                <a:spcPts val="0"/>
              </a:spcAft>
              <a:buClrTx/>
              <a:buSzTx/>
              <a:buFont typeface="Arial" panose="020B0604020202020204" pitchFamily="34" charset="0"/>
              <a:buNone/>
              <a:tabLst/>
              <a:defRPr/>
            </a:pPr>
            <a:endParaRPr kumimoji="0" lang="en-US" sz="2400" b="0" i="0" u="none" strike="noStrike" kern="1200" cap="none" spc="0" normalizeH="0" baseline="0" noProof="0">
              <a:ln>
                <a:noFill/>
              </a:ln>
              <a:solidFill>
                <a:srgbClr val="000000"/>
              </a:solidFill>
              <a:effectLst/>
              <a:uLnTx/>
              <a:uFillTx/>
              <a:latin typeface="Aptos" panose="02110004020202020204"/>
              <a:ea typeface="+mn-ea"/>
              <a:cs typeface="+mn-cs"/>
            </a:endParaRPr>
          </a:p>
          <a:p>
            <a:pPr marL="0" marR="0" lvl="0" indent="0" algn="l" defTabSz="914400" rtl="0" eaLnBrk="1" fontAlgn="auto" latinLnBrk="0" hangingPunct="1">
              <a:lnSpc>
                <a:spcPct val="114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a:ln>
                  <a:noFill/>
                </a:ln>
                <a:solidFill>
                  <a:srgbClr val="FF7D00"/>
                </a:solidFill>
                <a:effectLst/>
                <a:uLnTx/>
                <a:uFillTx/>
                <a:latin typeface="Aptos" panose="02110004020202020204"/>
                <a:ea typeface="+mn-ea"/>
                <a:cs typeface="+mn-cs"/>
              </a:rPr>
              <a:t>QUESTIONS TO CONSIDER:</a:t>
            </a:r>
          </a:p>
          <a:p>
            <a:pPr marL="228600" marR="0" lvl="0" indent="-228600" algn="l" defTabSz="914400" rtl="0" eaLnBrk="1" fontAlgn="auto" latinLnBrk="0" hangingPunct="1">
              <a:lnSpc>
                <a:spcPct val="114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srgbClr val="000000"/>
                </a:solidFill>
                <a:effectLst/>
                <a:uLnTx/>
                <a:uFillTx/>
                <a:latin typeface="Aptos" panose="02110004020202020204"/>
                <a:ea typeface="+mn-ea"/>
                <a:cs typeface="+mn-cs"/>
              </a:rPr>
              <a:t>How did you make your model light up? </a:t>
            </a:r>
          </a:p>
          <a:p>
            <a:pPr marL="228600" marR="0" lvl="0" indent="-228600" algn="l" defTabSz="914400" rtl="0" eaLnBrk="1" fontAlgn="auto" latinLnBrk="0" hangingPunct="1">
              <a:lnSpc>
                <a:spcPct val="114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srgbClr val="000000"/>
                </a:solidFill>
                <a:effectLst/>
                <a:uLnTx/>
                <a:uFillTx/>
                <a:latin typeface="Aptos" panose="02110004020202020204"/>
                <a:ea typeface="+mn-ea"/>
                <a:cs typeface="+mn-cs"/>
              </a:rPr>
              <a:t>Did you have to rebuild some parts?</a:t>
            </a:r>
          </a:p>
          <a:p>
            <a:pPr marL="228600" marR="0" lvl="0" indent="-228600" algn="l" defTabSz="914400" rtl="0" eaLnBrk="1" fontAlgn="auto" latinLnBrk="0" hangingPunct="1">
              <a:lnSpc>
                <a:spcPct val="114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srgbClr val="000000"/>
                </a:solidFill>
                <a:effectLst/>
                <a:uLnTx/>
                <a:uFillTx/>
                <a:latin typeface="Aptos" panose="02110004020202020204"/>
                <a:ea typeface="+mn-ea"/>
                <a:cs typeface="+mn-cs"/>
              </a:rPr>
              <a:t>What was the most challenging part during this build?</a:t>
            </a:r>
          </a:p>
          <a:p>
            <a:pPr marL="228600" marR="0" lvl="0" indent="-228600" algn="l" defTabSz="914400" rtl="0" eaLnBrk="1" fontAlgn="auto" latinLnBrk="0" hangingPunct="1">
              <a:lnSpc>
                <a:spcPct val="114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srgbClr val="000000"/>
                </a:solidFill>
                <a:effectLst/>
                <a:uLnTx/>
                <a:uFillTx/>
                <a:latin typeface="Aptos" panose="02110004020202020204"/>
                <a:ea typeface="+mn-ea"/>
                <a:cs typeface="+mn-cs"/>
              </a:rPr>
              <a:t>What was the most successful part of this build?</a:t>
            </a:r>
          </a:p>
        </p:txBody>
      </p:sp>
      <p:sp>
        <p:nvSpPr>
          <p:cNvPr id="8" name="Rounded Rectangle 7">
            <a:extLst>
              <a:ext uri="{FF2B5EF4-FFF2-40B4-BE49-F238E27FC236}">
                <a16:creationId xmlns:a16="http://schemas.microsoft.com/office/drawing/2014/main" id="{E50136CB-CFFF-FEA5-9877-AF4E6B878BE7}"/>
              </a:ext>
            </a:extLst>
          </p:cNvPr>
          <p:cNvSpPr/>
          <p:nvPr/>
        </p:nvSpPr>
        <p:spPr>
          <a:xfrm>
            <a:off x="1324191" y="2427189"/>
            <a:ext cx="2208627" cy="393895"/>
          </a:xfrm>
          <a:prstGeom prst="round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a:solidFill>
                  <a:schemeClr val="tx1"/>
                </a:solidFill>
              </a:rPr>
              <a:t>MINI MISSION #1</a:t>
            </a:r>
          </a:p>
        </p:txBody>
      </p:sp>
    </p:spTree>
    <p:extLst>
      <p:ext uri="{BB962C8B-B14F-4D97-AF65-F5344CB8AC3E}">
        <p14:creationId xmlns:p14="http://schemas.microsoft.com/office/powerpoint/2010/main" val="1037052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6374E2A-FE4C-E804-63B2-A1FDBA73CF88}"/>
              </a:ext>
            </a:extLst>
          </p:cNvPr>
          <p:cNvSpPr>
            <a:spLocks noGrp="1"/>
          </p:cNvSpPr>
          <p:nvPr>
            <p:ph type="title"/>
          </p:nvPr>
        </p:nvSpPr>
        <p:spPr>
          <a:xfrm>
            <a:off x="498765" y="2821084"/>
            <a:ext cx="3859480" cy="1600200"/>
          </a:xfrm>
        </p:spPr>
        <p:txBody>
          <a:bodyPr/>
          <a:lstStyle/>
          <a:p>
            <a:r>
              <a:rPr lang="en-US"/>
              <a:t>What is the Moon?</a:t>
            </a:r>
          </a:p>
        </p:txBody>
      </p:sp>
      <p:sp>
        <p:nvSpPr>
          <p:cNvPr id="7" name="Content Placeholder 6">
            <a:extLst>
              <a:ext uri="{FF2B5EF4-FFF2-40B4-BE49-F238E27FC236}">
                <a16:creationId xmlns:a16="http://schemas.microsoft.com/office/drawing/2014/main" id="{50253A92-AD4A-BB99-B22E-C804C79B2DC9}"/>
              </a:ext>
            </a:extLst>
          </p:cNvPr>
          <p:cNvSpPr>
            <a:spLocks noGrp="1"/>
          </p:cNvSpPr>
          <p:nvPr>
            <p:ph idx="1"/>
          </p:nvPr>
        </p:nvSpPr>
        <p:spPr>
          <a:xfrm>
            <a:off x="5183187" y="1411629"/>
            <a:ext cx="6510047" cy="4034741"/>
          </a:xfrm>
        </p:spPr>
        <p:txBody>
          <a:bodyPr>
            <a:noAutofit/>
          </a:bodyPr>
          <a:lstStyle/>
          <a:p>
            <a:pPr marL="0" indent="0">
              <a:buNone/>
            </a:pPr>
            <a:r>
              <a:rPr lang="en-US" sz="2400" b="1">
                <a:solidFill>
                  <a:schemeClr val="accent4"/>
                </a:solidFill>
              </a:rPr>
              <a:t>MISSION OBJECTIVE</a:t>
            </a:r>
          </a:p>
          <a:p>
            <a:pPr marL="0" indent="0">
              <a:buNone/>
            </a:pPr>
            <a:r>
              <a:rPr lang="en-US" sz="2400"/>
              <a:t>Create a model of the Moon using the available materials.</a:t>
            </a:r>
          </a:p>
          <a:p>
            <a:pPr marL="0" indent="0">
              <a:buNone/>
            </a:pPr>
            <a:endParaRPr lang="en-US" sz="2400"/>
          </a:p>
          <a:p>
            <a:pPr marL="0" indent="0">
              <a:buNone/>
            </a:pPr>
            <a:r>
              <a:rPr lang="en-US" sz="2400" b="1">
                <a:solidFill>
                  <a:schemeClr val="accent4"/>
                </a:solidFill>
              </a:rPr>
              <a:t>QUESTIONS TO CONSIDER:</a:t>
            </a:r>
          </a:p>
          <a:p>
            <a:r>
              <a:rPr lang="en-US" sz="2000">
                <a:solidFill>
                  <a:srgbClr val="000000"/>
                </a:solidFill>
                <a:latin typeface="Aptos" panose="02110004020202020204"/>
              </a:rPr>
              <a:t>How did you make your model orbit or show motion? </a:t>
            </a:r>
          </a:p>
          <a:p>
            <a:r>
              <a:rPr lang="en-US" sz="2000">
                <a:solidFill>
                  <a:srgbClr val="000000"/>
                </a:solidFill>
                <a:latin typeface="Aptos" panose="02110004020202020204"/>
              </a:rPr>
              <a:t>What was the most challenging part during this build?</a:t>
            </a:r>
          </a:p>
          <a:p>
            <a:r>
              <a:rPr lang="en-US" sz="2000">
                <a:solidFill>
                  <a:srgbClr val="000000"/>
                </a:solidFill>
                <a:latin typeface="Aptos" panose="02110004020202020204"/>
              </a:rPr>
              <a:t>What was the most successful part of this build? </a:t>
            </a:r>
          </a:p>
        </p:txBody>
      </p:sp>
      <p:sp>
        <p:nvSpPr>
          <p:cNvPr id="8" name="Rounded Rectangle 7">
            <a:extLst>
              <a:ext uri="{FF2B5EF4-FFF2-40B4-BE49-F238E27FC236}">
                <a16:creationId xmlns:a16="http://schemas.microsoft.com/office/drawing/2014/main" id="{E50136CB-CFFF-FEA5-9877-AF4E6B878BE7}"/>
              </a:ext>
            </a:extLst>
          </p:cNvPr>
          <p:cNvSpPr/>
          <p:nvPr/>
        </p:nvSpPr>
        <p:spPr>
          <a:xfrm>
            <a:off x="1324191" y="2427189"/>
            <a:ext cx="2208627" cy="393895"/>
          </a:xfrm>
          <a:prstGeom prst="round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a:solidFill>
                  <a:schemeClr val="tx1"/>
                </a:solidFill>
              </a:rPr>
              <a:t>MINI MISSION #2</a:t>
            </a:r>
          </a:p>
        </p:txBody>
      </p:sp>
    </p:spTree>
    <p:extLst>
      <p:ext uri="{BB962C8B-B14F-4D97-AF65-F5344CB8AC3E}">
        <p14:creationId xmlns:p14="http://schemas.microsoft.com/office/powerpoint/2010/main" val="2044248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6374E2A-FE4C-E804-63B2-A1FDBA73CF88}"/>
              </a:ext>
            </a:extLst>
          </p:cNvPr>
          <p:cNvSpPr>
            <a:spLocks noGrp="1"/>
          </p:cNvSpPr>
          <p:nvPr>
            <p:ph type="title"/>
          </p:nvPr>
        </p:nvSpPr>
        <p:spPr/>
        <p:txBody>
          <a:bodyPr/>
          <a:lstStyle/>
          <a:p>
            <a:r>
              <a:rPr lang="en-US"/>
              <a:t>Shadows and Eclipses</a:t>
            </a:r>
          </a:p>
        </p:txBody>
      </p:sp>
      <p:sp>
        <p:nvSpPr>
          <p:cNvPr id="7" name="Content Placeholder 6">
            <a:extLst>
              <a:ext uri="{FF2B5EF4-FFF2-40B4-BE49-F238E27FC236}">
                <a16:creationId xmlns:a16="http://schemas.microsoft.com/office/drawing/2014/main" id="{50253A92-AD4A-BB99-B22E-C804C79B2DC9}"/>
              </a:ext>
            </a:extLst>
          </p:cNvPr>
          <p:cNvSpPr>
            <a:spLocks noGrp="1"/>
          </p:cNvSpPr>
          <p:nvPr>
            <p:ph idx="1"/>
          </p:nvPr>
        </p:nvSpPr>
        <p:spPr/>
        <p:txBody>
          <a:bodyPr vert="horz" lIns="91440" tIns="45720" rIns="91440" bIns="45720" rtlCol="0" anchor="t">
            <a:noAutofit/>
          </a:bodyPr>
          <a:lstStyle/>
          <a:p>
            <a:pPr marL="0" indent="0">
              <a:buNone/>
            </a:pPr>
            <a:r>
              <a:rPr lang="en-US" sz="2400" b="1">
                <a:solidFill>
                  <a:schemeClr val="accent4"/>
                </a:solidFill>
              </a:rPr>
              <a:t>MISSION OBJECTIVE</a:t>
            </a:r>
          </a:p>
          <a:p>
            <a:pPr marL="0" indent="0">
              <a:buNone/>
            </a:pPr>
            <a:r>
              <a:rPr lang="en-US" sz="2400"/>
              <a:t>Create a shape to cast a predetermined shadow on a piece of paper by blocking out light to explore the concept of shadows. </a:t>
            </a:r>
          </a:p>
          <a:p>
            <a:pPr marL="0" indent="0">
              <a:buNone/>
            </a:pPr>
            <a:endParaRPr lang="en-US" sz="1600"/>
          </a:p>
          <a:p>
            <a:pPr marL="0" indent="0">
              <a:buNone/>
            </a:pPr>
            <a:r>
              <a:rPr lang="en-US" sz="2400" b="1">
                <a:solidFill>
                  <a:schemeClr val="accent4"/>
                </a:solidFill>
              </a:rPr>
              <a:t>QUESTIONS TO CONSIDER:</a:t>
            </a:r>
          </a:p>
          <a:p>
            <a:r>
              <a:rPr lang="en-US" sz="2000">
                <a:solidFill>
                  <a:srgbClr val="000000"/>
                </a:solidFill>
                <a:latin typeface="Aptos" panose="02110004020202020204"/>
              </a:rPr>
              <a:t>How did you determine the distance of the objects? </a:t>
            </a:r>
          </a:p>
          <a:p>
            <a:r>
              <a:rPr lang="en-US" sz="2000">
                <a:solidFill>
                  <a:srgbClr val="000000"/>
                </a:solidFill>
                <a:latin typeface="Aptos" panose="02110004020202020204"/>
              </a:rPr>
              <a:t>Did the shape outline match the shape of your object blocking the light?</a:t>
            </a:r>
          </a:p>
          <a:p>
            <a:r>
              <a:rPr lang="en-US" sz="2000">
                <a:solidFill>
                  <a:srgbClr val="000000"/>
                </a:solidFill>
                <a:latin typeface="Aptos" panose="02110004020202020204"/>
              </a:rPr>
              <a:t>What was the most challenging part during this build?</a:t>
            </a:r>
          </a:p>
          <a:p>
            <a:r>
              <a:rPr lang="en-US" sz="2000">
                <a:solidFill>
                  <a:srgbClr val="000000"/>
                </a:solidFill>
                <a:latin typeface="Aptos" panose="02110004020202020204"/>
              </a:rPr>
              <a:t>What was the most successful part of this build? </a:t>
            </a:r>
          </a:p>
        </p:txBody>
      </p:sp>
      <p:sp>
        <p:nvSpPr>
          <p:cNvPr id="8" name="Rounded Rectangle 7">
            <a:extLst>
              <a:ext uri="{FF2B5EF4-FFF2-40B4-BE49-F238E27FC236}">
                <a16:creationId xmlns:a16="http://schemas.microsoft.com/office/drawing/2014/main" id="{E50136CB-CFFF-FEA5-9877-AF4E6B878BE7}"/>
              </a:ext>
            </a:extLst>
          </p:cNvPr>
          <p:cNvSpPr/>
          <p:nvPr/>
        </p:nvSpPr>
        <p:spPr>
          <a:xfrm>
            <a:off x="1324191" y="2427189"/>
            <a:ext cx="2208627" cy="393895"/>
          </a:xfrm>
          <a:prstGeom prst="round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a:solidFill>
                  <a:schemeClr val="tx1"/>
                </a:solidFill>
              </a:rPr>
              <a:t>MINI MISSION #3</a:t>
            </a:r>
          </a:p>
        </p:txBody>
      </p:sp>
    </p:spTree>
    <p:extLst>
      <p:ext uri="{BB962C8B-B14F-4D97-AF65-F5344CB8AC3E}">
        <p14:creationId xmlns:p14="http://schemas.microsoft.com/office/powerpoint/2010/main" val="3183985265"/>
      </p:ext>
    </p:extLst>
  </p:cSld>
  <p:clrMapOvr>
    <a:masterClrMapping/>
  </p:clrMapOvr>
</p:sld>
</file>

<file path=ppt/theme/theme1.xml><?xml version="1.0" encoding="utf-8"?>
<a:theme xmlns:a="http://schemas.openxmlformats.org/drawingml/2006/main" name="Office Theme">
  <a:themeElements>
    <a:clrScheme name="LE Edu Eclipse">
      <a:dk1>
        <a:srgbClr val="000000"/>
      </a:dk1>
      <a:lt1>
        <a:srgbClr val="FFFFFF"/>
      </a:lt1>
      <a:dk2>
        <a:srgbClr val="691FF0"/>
      </a:dk2>
      <a:lt2>
        <a:srgbClr val="E8E8E8"/>
      </a:lt2>
      <a:accent1>
        <a:srgbClr val="0091F6"/>
      </a:accent1>
      <a:accent2>
        <a:srgbClr val="00B94D"/>
      </a:accent2>
      <a:accent3>
        <a:srgbClr val="FFD500"/>
      </a:accent3>
      <a:accent4>
        <a:srgbClr val="FF7D00"/>
      </a:accent4>
      <a:accent5>
        <a:srgbClr val="691FF0"/>
      </a:accent5>
      <a:accent6>
        <a:srgbClr val="FFFFFF"/>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c22f9827-88e8-4714-b12d-507b4f3210b4">
      <UserInfo>
        <DisplayName>Jessica Boardman</DisplayName>
        <AccountId>83</AccountId>
        <AccountType/>
      </UserInfo>
      <UserInfo>
        <DisplayName>Amanda Fountain (She/Her)</DisplayName>
        <AccountId>35</AccountId>
        <AccountType/>
      </UserInfo>
    </SharedWithUsers>
    <lcf76f155ced4ddcb4097134ff3c332f xmlns="42099e2c-1650-4409-ba7b-e0baebc159c0">
      <Terms xmlns="http://schemas.microsoft.com/office/infopath/2007/PartnerControls"/>
    </lcf76f155ced4ddcb4097134ff3c332f>
    <TaxCatchAll xmlns="c22f9827-88e8-4714-b12d-507b4f3210b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A55D6F19E26FF4FA052DAEA6BA5FC05" ma:contentTypeVersion="15" ma:contentTypeDescription="Create a new document." ma:contentTypeScope="" ma:versionID="a400e860982566e772db367d346356ee">
  <xsd:schema xmlns:xsd="http://www.w3.org/2001/XMLSchema" xmlns:xs="http://www.w3.org/2001/XMLSchema" xmlns:p="http://schemas.microsoft.com/office/2006/metadata/properties" xmlns:ns2="42099e2c-1650-4409-ba7b-e0baebc159c0" xmlns:ns3="c22f9827-88e8-4714-b12d-507b4f3210b4" targetNamespace="http://schemas.microsoft.com/office/2006/metadata/properties" ma:root="true" ma:fieldsID="3ccea1e8c97aee5814892d75a2dbfaa4" ns2:_="" ns3:_="">
    <xsd:import namespace="42099e2c-1650-4409-ba7b-e0baebc159c0"/>
    <xsd:import namespace="c22f9827-88e8-4714-b12d-507b4f3210b4"/>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MediaServiceSearchPropertie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099e2c-1650-4409-ba7b-e0baebc159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da59523-cae3-4a93-ad14-9717a5d9464f"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22f9827-88e8-4714-b12d-507b4f3210b4"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83c2653f-2542-4351-8fd1-ec6c2d6b1a01}" ma:internalName="TaxCatchAll" ma:showField="CatchAllData" ma:web="c22f9827-88e8-4714-b12d-507b4f3210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254336-AD60-47A8-8E90-200C2CCA01A1}">
  <ds:schemaRefs>
    <ds:schemaRef ds:uri="http://schemas.microsoft.com/sharepoint/v3/contenttype/forms"/>
  </ds:schemaRefs>
</ds:datastoreItem>
</file>

<file path=customXml/itemProps2.xml><?xml version="1.0" encoding="utf-8"?>
<ds:datastoreItem xmlns:ds="http://schemas.openxmlformats.org/officeDocument/2006/customXml" ds:itemID="{F6B469A8-34F7-471C-B45F-AA2B7740BCDC}">
  <ds:schemaRefs>
    <ds:schemaRef ds:uri="42099e2c-1650-4409-ba7b-e0baebc159c0"/>
    <ds:schemaRef ds:uri="c22f9827-88e8-4714-b12d-507b4f3210b4"/>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AA71FB2-49A2-4E84-9B48-E490720CDBBA}">
  <ds:schemaRefs>
    <ds:schemaRef ds:uri="42099e2c-1650-4409-ba7b-e0baebc159c0"/>
    <ds:schemaRef ds:uri="c22f9827-88e8-4714-b12d-507b4f3210b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3</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Design a Mobile Observatory</vt:lpstr>
      <vt:lpstr>It’s time to design a Mobile Observatory</vt:lpstr>
      <vt:lpstr>PowerPoint Presentation</vt:lpstr>
      <vt:lpstr>What is the Sun?</vt:lpstr>
      <vt:lpstr>What is the Moon?</vt:lpstr>
      <vt:lpstr>Shadows and Eclipses</vt:lpstr>
      <vt:lpstr>Eclipse Safety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Solar Eclipse Classroom Exploration Set</dc:title>
  <dc:creator>Klammer, Emily</dc:creator>
  <cp:revision>2</cp:revision>
  <dcterms:created xsi:type="dcterms:W3CDTF">2024-03-07T23:18:52Z</dcterms:created>
  <dcterms:modified xsi:type="dcterms:W3CDTF">2024-03-12T19:03:59Z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0x0101001A55D6F19E26FF4FA052DAEA6BA5FC05</vt:lpwstr>
  </property>
  <property fmtid="{D5CDD505-2E9C-101B-9397-08002B2CF9AE}" pid="3" name="MediaServiceImageTags">
    <vt:lpwstr/>
  </property>
</Properties>
</file>