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1" clrIdx="0"/>
  <p:cmAuthor id="2" name="Sage" initials="SAO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7" autoAdjust="0"/>
    <p:restoredTop sz="94663" autoAdjust="0"/>
  </p:normalViewPr>
  <p:slideViewPr>
    <p:cSldViewPr snapToGrid="0" snapToObjects="1">
      <p:cViewPr varScale="1">
        <p:scale>
          <a:sx n="136" d="100"/>
          <a:sy n="136" d="100"/>
        </p:scale>
        <p:origin x="-96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275447"/>
            <a:ext cx="5257799" cy="623248"/>
          </a:xfrm>
        </p:spPr>
        <p:txBody>
          <a:bodyPr/>
          <a:lstStyle/>
          <a:p>
            <a:r>
              <a:rPr lang="en-US" dirty="0"/>
              <a:t>This Is Uphill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2" y="2976890"/>
            <a:ext cx="4433206" cy="1138773"/>
          </a:xfrm>
        </p:spPr>
        <p:txBody>
          <a:bodyPr/>
          <a:lstStyle/>
          <a:p>
            <a:r>
              <a:rPr lang="en-US" dirty="0"/>
              <a:t>Graph energy consumption to gain potential energy.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5" name="Picture 4" descr="A picture containing toy, bicycle, riding, air&#10;&#10;Description automatically generated">
            <a:extLst>
              <a:ext uri="{FF2B5EF4-FFF2-40B4-BE49-F238E27FC236}">
                <a16:creationId xmlns:a16="http://schemas.microsoft.com/office/drawing/2014/main" id="{38C15BEE-857D-544D-8773-0F5040C8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56" y="155956"/>
            <a:ext cx="68622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https://education.lego.com/en-us/lessons/prime-training-trackers/this-is-uphill/student-worksheet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What will happen to your speed when you go up a hill?</a:t>
            </a:r>
          </a:p>
          <a:p>
            <a:r>
              <a:rPr lang="en-US" dirty="0"/>
              <a:t>- What type of energy do you gain as you’re going up a hill?</a:t>
            </a:r>
          </a:p>
          <a:p>
            <a:r>
              <a:rPr lang="en-US" dirty="0"/>
              <a:t>- What do you need to do to maintain a consistent energy level as you ride a bike (your system)?</a:t>
            </a:r>
          </a:p>
          <a:p>
            <a:r>
              <a:rPr lang="en-US" dirty="0"/>
              <a:t>- Why do you think that's the case?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graph to document your results.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0EA16C-53F2-4009-867B-B81F9C8D2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166</Words>
  <Application>Microsoft Macintosh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This Is Uphill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29</cp:revision>
  <dcterms:created xsi:type="dcterms:W3CDTF">2020-06-26T08:08:12Z</dcterms:created>
  <dcterms:modified xsi:type="dcterms:W3CDTF">2020-08-19T09:35:30Z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