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82" r:id="rId5"/>
    <p:sldId id="257" r:id="rId6"/>
    <p:sldId id="293" r:id="rId7"/>
    <p:sldId id="294" r:id="rId8"/>
    <p:sldId id="295" r:id="rId9"/>
    <p:sldId id="297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ge" initials="SAO" lastIdx="1" clrIdx="0"/>
  <p:cmAuthor id="2" name="Sage" initials="SAO [2]" lastIdx="1" clrIdx="1"/>
  <p:cmAuthor id="3" name="Sage" initials="SAO [3]" lastIdx="1" clrIdx="2"/>
  <p:cmAuthor id="4" name="Sage" initials="SAO [4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7FD8"/>
    <a:srgbClr val="68C3E2"/>
    <a:srgbClr val="901F76"/>
    <a:srgbClr val="FC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97" autoAdjust="0"/>
    <p:restoredTop sz="94663" autoAdjust="0"/>
  </p:normalViewPr>
  <p:slideViewPr>
    <p:cSldViewPr snapToGrid="0" snapToObjects="1">
      <p:cViewPr varScale="1">
        <p:scale>
          <a:sx n="136" d="100"/>
          <a:sy n="136" d="100"/>
        </p:scale>
        <p:origin x="24" y="5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39B02-5EE3-4B44-89FD-DF3F025325CE}" type="datetimeFigureOut">
              <a:rPr lang="en-US" smtClean="0"/>
              <a:t>8/19/20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7289E-93C3-4ACB-9056-A9F41852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67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GO Chalet 60" pitchFamily="50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GO Chalet 60" pitchFamily="50" charset="0"/>
              </a:defRPr>
            </a:lvl1pPr>
          </a:lstStyle>
          <a:p>
            <a:fld id="{26830CAF-5D44-4954-B454-98FA12079D9C}" type="datetimeFigureOut">
              <a:rPr lang="en-US" smtClean="0"/>
              <a:pPr/>
              <a:t>8/19/20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GO Chalet 6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GO Chalet 60" pitchFamily="50" charset="0"/>
              </a:defRPr>
            </a:lvl1pPr>
          </a:lstStyle>
          <a:p>
            <a:fld id="{BE4BE714-B193-4438-A450-1D5D017FE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0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564966"/>
          </a:xfrm>
        </p:spPr>
        <p:txBody>
          <a:bodyPr tIns="0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1507067"/>
            <a:ext cx="4343400" cy="3057899"/>
          </a:xfrm>
          <a:solidFill>
            <a:schemeClr val="accent1"/>
          </a:solidFill>
        </p:spPr>
        <p:txBody>
          <a:bodyPr wrap="square" lIns="457200" tIns="182880" rIns="91440" anchor="t" anchorCtr="0"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3199139"/>
            <a:ext cx="4343400" cy="412421"/>
          </a:xfrm>
          <a:noFill/>
        </p:spPr>
        <p:txBody>
          <a:bodyPr wrap="square" lIns="457200" tIns="73152" rIns="91440" bIns="91440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F9E0AC-105E-6042-A81D-BF5AB2D66EF4}"/>
              </a:ext>
            </a:extLst>
          </p:cNvPr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rgbClr val="BABABA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4FC58A8-FC5D-0B4C-A379-33C951CFBD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rgbClr val="BABABA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n-US" dirty="0"/>
              <a:t>Date: XX, Version: XX, Document Owner: XX, Total page number: XX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52DC5B-11BE-4D06-8FA1-7192E1798F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37548" y="1207684"/>
            <a:ext cx="1525587" cy="13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aseline="0" dirty="0">
              <a:solidFill>
                <a:schemeClr val="tx1">
                  <a:lumMod val="50000"/>
                </a:schemeClr>
              </a:solidFill>
              <a:latin typeface="LEGO Chalet 60" pitchFamily="50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TIP: </a:t>
            </a:r>
            <a:r>
              <a:rPr lang="en-US" sz="900" b="0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LEGO Chalet 60 is our corporate font. </a:t>
            </a:r>
            <a:r>
              <a:rPr lang="en-US" sz="900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For flexible workflow and sharing capabilities, you can use Arial as an alternative font.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aseline="0" dirty="0">
              <a:solidFill>
                <a:schemeClr val="tx1">
                  <a:lumMod val="50000"/>
                </a:schemeClr>
              </a:solidFill>
              <a:latin typeface="LEGO Chalet 6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Note: </a:t>
            </a:r>
            <a:r>
              <a:rPr lang="en-US" sz="900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Never cover up the LEGO Education logo on the slide.</a:t>
            </a:r>
          </a:p>
        </p:txBody>
      </p:sp>
    </p:spTree>
    <p:extLst>
      <p:ext uri="{BB962C8B-B14F-4D97-AF65-F5344CB8AC3E}">
        <p14:creationId xmlns:p14="http://schemas.microsoft.com/office/powerpoint/2010/main" val="3629650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1" y="1506599"/>
            <a:ext cx="2971800" cy="1421928"/>
          </a:xfrm>
        </p:spPr>
        <p:txBody>
          <a:bodyPr anchor="ctr" anchorCtr="0"/>
          <a:lstStyle>
            <a:lvl1pPr algn="r">
              <a:lnSpc>
                <a:spcPct val="70000"/>
              </a:lnSpc>
              <a:defRPr sz="66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5802" y="342900"/>
            <a:ext cx="3886198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46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Yellow">
    <p:bg>
      <p:bgPr>
        <a:solidFill>
          <a:srgbClr val="B57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569361"/>
            <a:ext cx="5257799" cy="623248"/>
          </a:xfrm>
        </p:spPr>
        <p:txBody>
          <a:bodyPr wrap="square" anchor="b" anchorCtr="0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270804"/>
            <a:ext cx="52577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1840BE-0C41-9A44-BBD3-6378DED300DA}"/>
              </a:ext>
            </a:extLst>
          </p:cNvPr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chemeClr val="bg2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chemeClr val="bg2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chemeClr val="bg2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3EC90B7-8412-9244-8866-9B6FD87037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chemeClr val="bg2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n-US" dirty="0"/>
              <a:t>Date: XX, Version: XX, Document Owner: XX, Total page number: XX</a:t>
            </a:r>
          </a:p>
        </p:txBody>
      </p:sp>
    </p:spTree>
    <p:extLst>
      <p:ext uri="{BB962C8B-B14F-4D97-AF65-F5344CB8AC3E}">
        <p14:creationId xmlns:p14="http://schemas.microsoft.com/office/powerpoint/2010/main" val="1357138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29201" y="1524654"/>
            <a:ext cx="3657599" cy="246221"/>
          </a:xfrm>
        </p:spPr>
        <p:txBody>
          <a:bodyPr wrap="square" anchor="b">
            <a:spAutoFit/>
          </a:bodyPr>
          <a:lstStyle>
            <a:lvl1pPr marL="0" indent="0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29201" y="1941516"/>
            <a:ext cx="3657599" cy="498598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38043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2" y="1506600"/>
            <a:ext cx="2971800" cy="1421928"/>
          </a:xfrm>
        </p:spPr>
        <p:txBody>
          <a:bodyPr anchor="ctr" anchorCtr="0"/>
          <a:lstStyle>
            <a:lvl1pPr algn="r">
              <a:lnSpc>
                <a:spcPct val="70000"/>
              </a:lnSpc>
              <a:defRPr sz="66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5802" y="342900"/>
            <a:ext cx="3886198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90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Full-page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57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199" y="4743748"/>
            <a:ext cx="157656" cy="22350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85799" y="2587502"/>
            <a:ext cx="3200400" cy="99719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883607-4001-46C6-8AB9-5A9130263C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37548" y="1207684"/>
            <a:ext cx="1525587" cy="13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aseline="0" dirty="0">
              <a:solidFill>
                <a:schemeClr val="tx1">
                  <a:lumMod val="50000"/>
                </a:schemeClr>
              </a:solidFill>
              <a:latin typeface="LEGO Chalet 60" pitchFamily="50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TIP: </a:t>
            </a:r>
            <a:r>
              <a:rPr lang="en-US" sz="900" b="0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Select an image of your choice, press right-click, and choose Send to Back. An extra layer has been added on top of the picture to increase readability. </a:t>
            </a:r>
            <a:endParaRPr lang="en-US" sz="900" baseline="0" dirty="0">
              <a:solidFill>
                <a:schemeClr val="tx1">
                  <a:lumMod val="50000"/>
                </a:schemeClr>
              </a:solidFill>
              <a:latin typeface="LEGO Chalet 6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887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1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39916"/>
            <a:ext cx="3886199" cy="278918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00602" y="1439916"/>
            <a:ext cx="3886199" cy="278918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8618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314702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72204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772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4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569361"/>
            <a:ext cx="5257799" cy="623248"/>
          </a:xfrm>
        </p:spPr>
        <p:txBody>
          <a:bodyPr wrap="square" anchor="b" anchorCtr="0">
            <a:spAutoFit/>
          </a:bodyPr>
          <a:lstStyle>
            <a:lvl1pPr>
              <a:defRPr sz="4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270804"/>
            <a:ext cx="52577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rgbClr val="BABABA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rgbClr val="BABABA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n-US" dirty="0"/>
              <a:t>Date: XX, Version: XX, Document Owner: XX, Total page number: XX</a:t>
            </a:r>
          </a:p>
        </p:txBody>
      </p:sp>
    </p:spTree>
    <p:extLst>
      <p:ext uri="{BB962C8B-B14F-4D97-AF65-F5344CB8AC3E}">
        <p14:creationId xmlns:p14="http://schemas.microsoft.com/office/powerpoint/2010/main" val="2114778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2" y="2027570"/>
            <a:ext cx="34289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85802" y="1448444"/>
            <a:ext cx="3429000" cy="498598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85802" y="2354318"/>
            <a:ext cx="3429000" cy="1874782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445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14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D6F105-6B56-41B3-98B8-D230556C147A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8C6A8CF-DBA5-4E4E-9BC4-F4FB20E930E6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39916"/>
            <a:ext cx="3886199" cy="278918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00602" y="1439916"/>
            <a:ext cx="3886199" cy="278918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8902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B4C171-7C5F-4343-9C8A-A347C78532CC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314702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72204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0623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ED964F-7B00-4663-8747-AFC40BD5FC68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7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7730FD-09E8-4F6C-8B0C-E5B0F6D9F36A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134966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r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1AED63-665F-4912-9FFF-94320B07FFEC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2" y="2027570"/>
            <a:ext cx="34289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85802" y="1448444"/>
            <a:ext cx="3429000" cy="498598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85802" y="2354318"/>
            <a:ext cx="3429000" cy="187478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445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90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29201" y="1524654"/>
            <a:ext cx="3657599" cy="246221"/>
          </a:xfrm>
        </p:spPr>
        <p:txBody>
          <a:bodyPr wrap="square" anchor="b">
            <a:spAutoFit/>
          </a:bodyPr>
          <a:lstStyle>
            <a:lvl1pPr marL="0" indent="0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199" y="4743748"/>
            <a:ext cx="157656" cy="223505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29201" y="1941516"/>
            <a:ext cx="3657599" cy="498598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65506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1" y="1506599"/>
            <a:ext cx="2971800" cy="1421928"/>
          </a:xfrm>
        </p:spPr>
        <p:txBody>
          <a:bodyPr anchor="ctr" anchorCtr="0"/>
          <a:lstStyle>
            <a:lvl1pPr algn="r">
              <a:lnSpc>
                <a:spcPct val="70000"/>
              </a:lnSpc>
              <a:defRPr sz="66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5801" y="342900"/>
            <a:ext cx="3886199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569361"/>
            <a:ext cx="5257800" cy="623248"/>
          </a:xfrm>
        </p:spPr>
        <p:txBody>
          <a:bodyPr wrap="square" anchor="b" anchorCtr="0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270804"/>
            <a:ext cx="52577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57F1F1-423E-C84C-8265-9AD04A6E0EE0}"/>
              </a:ext>
            </a:extLst>
          </p:cNvPr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rgbClr val="BABABA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CF27CD0-15F7-CB4F-BA28-410BBF91E1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rgbClr val="BABABA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n-US" dirty="0"/>
              <a:t>Date: XX, Version: XX, Document Owner: XX, Total page number: XX</a:t>
            </a:r>
          </a:p>
        </p:txBody>
      </p:sp>
    </p:spTree>
    <p:extLst>
      <p:ext uri="{BB962C8B-B14F-4D97-AF65-F5344CB8AC3E}">
        <p14:creationId xmlns:p14="http://schemas.microsoft.com/office/powerpoint/2010/main" val="2280917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29201" y="1524654"/>
            <a:ext cx="3657599" cy="246221"/>
          </a:xfrm>
        </p:spPr>
        <p:txBody>
          <a:bodyPr wrap="square" anchor="b">
            <a:spAutoFit/>
          </a:bodyPr>
          <a:lstStyle>
            <a:lvl1pPr marL="0" indent="0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45720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29201" y="1941516"/>
            <a:ext cx="3657599" cy="498598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18296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1" y="1506599"/>
            <a:ext cx="2971800" cy="1421928"/>
          </a:xfrm>
        </p:spPr>
        <p:txBody>
          <a:bodyPr anchor="ctr" anchorCtr="0"/>
          <a:lstStyle>
            <a:lvl1pPr algn="r">
              <a:lnSpc>
                <a:spcPct val="70000"/>
              </a:lnSpc>
              <a:defRPr sz="66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5802" y="342900"/>
            <a:ext cx="3886198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46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569361"/>
            <a:ext cx="5257799" cy="623248"/>
          </a:xfrm>
        </p:spPr>
        <p:txBody>
          <a:bodyPr wrap="square" anchor="b" anchorCtr="0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270804"/>
            <a:ext cx="52577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702B6F-79C1-1B43-B943-0F2C6E2F2C55}"/>
              </a:ext>
            </a:extLst>
          </p:cNvPr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chemeClr val="tx2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chemeClr val="tx2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chemeClr val="tx2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610557A-589B-7F40-8D02-691C57827E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chemeClr val="tx2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n-US" dirty="0"/>
              <a:t>Date: XX, Version: XX, Document Owner: XX, Total page number: XX</a:t>
            </a:r>
          </a:p>
        </p:txBody>
      </p:sp>
    </p:spTree>
    <p:extLst>
      <p:ext uri="{BB962C8B-B14F-4D97-AF65-F5344CB8AC3E}">
        <p14:creationId xmlns:p14="http://schemas.microsoft.com/office/powerpoint/2010/main" val="3952943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29201" y="1524654"/>
            <a:ext cx="3657599" cy="246221"/>
          </a:xfrm>
        </p:spPr>
        <p:txBody>
          <a:bodyPr wrap="square" anchor="b">
            <a:spAutoFit/>
          </a:bodyPr>
          <a:lstStyle>
            <a:lvl1pPr marL="0" indent="0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29201" y="1941516"/>
            <a:ext cx="3657599" cy="498598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18296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1027FA-78AC-4574-BB06-BA50D26FE36B}"/>
              </a:ext>
            </a:extLst>
          </p:cNvPr>
          <p:cNvSpPr/>
          <p:nvPr userDrawn="1"/>
        </p:nvSpPr>
        <p:spPr>
          <a:xfrm>
            <a:off x="0" y="4567500"/>
            <a:ext cx="9143999" cy="57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8F02FD-8091-4959-BD3B-594ABEC692A6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4799" y="4711296"/>
            <a:ext cx="1195200" cy="28840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98500" y="4743748"/>
            <a:ext cx="1584299" cy="223504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AF45C1-529F-4273-B028-1A84B2A72E5B}"/>
              </a:ext>
            </a:extLst>
          </p:cNvPr>
          <p:cNvCxnSpPr>
            <a:cxnSpLocks/>
          </p:cNvCxnSpPr>
          <p:nvPr userDrawn="1"/>
        </p:nvCxnSpPr>
        <p:spPr>
          <a:xfrm>
            <a:off x="626284" y="4764358"/>
            <a:ext cx="0" cy="182285"/>
          </a:xfrm>
          <a:prstGeom prst="line">
            <a:avLst/>
          </a:prstGeom>
          <a:ln w="6350" cap="rnd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301502"/>
            <a:ext cx="8229602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439917"/>
            <a:ext cx="8229602" cy="27891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199" y="4743748"/>
            <a:ext cx="157656" cy="223505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600">
                <a:solidFill>
                  <a:srgbClr val="BABABA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8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661" r:id="rId2"/>
    <p:sldLayoutId id="2147483663" r:id="rId3"/>
    <p:sldLayoutId id="2147483676" r:id="rId4"/>
    <p:sldLayoutId id="2147483667" r:id="rId5"/>
    <p:sldLayoutId id="2147483703" r:id="rId6"/>
    <p:sldLayoutId id="2147483704" r:id="rId7"/>
    <p:sldLayoutId id="2147483668" r:id="rId8"/>
    <p:sldLayoutId id="2147483712" r:id="rId9"/>
    <p:sldLayoutId id="2147483713" r:id="rId10"/>
    <p:sldLayoutId id="2147483669" r:id="rId11"/>
    <p:sldLayoutId id="2147483685" r:id="rId12"/>
    <p:sldLayoutId id="2147483686" r:id="rId13"/>
    <p:sldLayoutId id="2147483675" r:id="rId14"/>
    <p:sldLayoutId id="2147483662" r:id="rId15"/>
    <p:sldLayoutId id="2147483671" r:id="rId16"/>
    <p:sldLayoutId id="2147483672" r:id="rId17"/>
    <p:sldLayoutId id="2147483665" r:id="rId18"/>
    <p:sldLayoutId id="2147483666" r:id="rId19"/>
    <p:sldLayoutId id="2147483674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68275" indent="-168275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76213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1175" indent="-166688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87388" indent="-176213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LEGO Chalet 6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LEGO Chalet 6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LEGO Chalet 6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LEGO Chalet 6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.lego.com/en-us/lessons/prime-training-trackers/watch-your-steps/student-worksheet" TargetMode="Externa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2275447"/>
            <a:ext cx="5257799" cy="623248"/>
          </a:xfrm>
        </p:spPr>
        <p:txBody>
          <a:bodyPr/>
          <a:lstStyle/>
          <a:p>
            <a:r>
              <a:rPr lang="en-US" dirty="0"/>
              <a:t>Stretch with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2C915-9DD2-46B4-8BBB-91011A7B5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2" y="2976890"/>
            <a:ext cx="4433206" cy="1138773"/>
          </a:xfrm>
        </p:spPr>
        <p:txBody>
          <a:bodyPr/>
          <a:lstStyle/>
          <a:p>
            <a:r>
              <a:rPr lang="en-US" dirty="0"/>
              <a:t>Match graph values and explore margins of error qualitatively.</a:t>
            </a:r>
          </a:p>
          <a:p>
            <a:endParaRPr lang="en-US" dirty="0"/>
          </a:p>
          <a:p>
            <a:r>
              <a:rPr lang="en-US" dirty="0"/>
              <a:t>Inventor Notebook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Date: XX, Version: XX, Document Owner: XX, Total page number: XX</a:t>
            </a:r>
          </a:p>
        </p:txBody>
      </p:sp>
      <p:pic>
        <p:nvPicPr>
          <p:cNvPr id="11" name="Picture 10" descr="A close up of a toy&#10;&#10;Description automatically generated">
            <a:extLst>
              <a:ext uri="{FF2B5EF4-FFF2-40B4-BE49-F238E27FC236}">
                <a16:creationId xmlns:a16="http://schemas.microsoft.com/office/drawing/2014/main" id="{5DF99BCA-3562-8340-8075-5DD6A3573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694" y="1282570"/>
            <a:ext cx="5492800" cy="411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6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57FD8"/>
                </a:solidFill>
              </a:rPr>
              <a:t>Engage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39917"/>
            <a:ext cx="3810001" cy="2789183"/>
          </a:xfrm>
        </p:spPr>
        <p:txBody>
          <a:bodyPr/>
          <a:lstStyle/>
          <a:p>
            <a:r>
              <a:rPr lang="en-US" dirty="0"/>
              <a:t>Have a look at the lesson:</a:t>
            </a:r>
            <a:endParaRPr lang="en-US" dirty="0">
              <a:solidFill>
                <a:srgbClr val="009BD7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B57FD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https://education.lego.com/en-us/lessons/prime-training-trackers/stretch-with-data/student-worksheet</a:t>
            </a:r>
            <a:endParaRPr lang="en-US" dirty="0">
              <a:solidFill>
                <a:srgbClr val="B57FD8"/>
              </a:solidFill>
            </a:endParaRPr>
          </a:p>
          <a:p>
            <a:endParaRPr lang="en-US" dirty="0"/>
          </a:p>
          <a:p>
            <a:r>
              <a:rPr lang="en-US" dirty="0"/>
              <a:t>Take notes of anything you’d like to remember.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735195-DCD6-6E4A-A1B0-38124A0105A1}"/>
              </a:ext>
            </a:extLst>
          </p:cNvPr>
          <p:cNvSpPr txBox="1"/>
          <p:nvPr/>
        </p:nvSpPr>
        <p:spPr>
          <a:xfrm>
            <a:off x="4691742" y="1439917"/>
            <a:ext cx="3788229" cy="2645228"/>
          </a:xfrm>
          <a:prstGeom prst="rect">
            <a:avLst/>
          </a:prstGeom>
          <a:noFill/>
          <a:ln>
            <a:solidFill>
              <a:srgbClr val="B57FD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CA" sz="1400" dirty="0" err="1"/>
          </a:p>
        </p:txBody>
      </p:sp>
    </p:spTree>
    <p:extLst>
      <p:ext uri="{BB962C8B-B14F-4D97-AF65-F5344CB8AC3E}">
        <p14:creationId xmlns:p14="http://schemas.microsoft.com/office/powerpoint/2010/main" val="395554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39916"/>
            <a:ext cx="3886199" cy="2789183"/>
          </a:xfrm>
        </p:spPr>
        <p:txBody>
          <a:bodyPr>
            <a:normAutofit/>
          </a:bodyPr>
          <a:lstStyle/>
          <a:p>
            <a:r>
              <a:rPr lang="en-US" dirty="0"/>
              <a:t>Take a moment to answer these questions.</a:t>
            </a:r>
          </a:p>
          <a:p>
            <a:r>
              <a:rPr lang="en-US" dirty="0"/>
              <a:t>- What are some ways of determining whether or not a movement is precise?</a:t>
            </a:r>
          </a:p>
          <a:p>
            <a:r>
              <a:rPr lang="en-US" dirty="0"/>
              <a:t>- How could you graph values to represent real-life movement?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199" y="4743748"/>
            <a:ext cx="157656" cy="22350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01502"/>
            <a:ext cx="8229602" cy="387798"/>
          </a:xfrm>
        </p:spPr>
        <p:txBody>
          <a:bodyPr wrap="square" anchor="t">
            <a:normAutofit/>
          </a:bodyPr>
          <a:lstStyle/>
          <a:p>
            <a:r>
              <a:rPr lang="en-US" dirty="0">
                <a:solidFill>
                  <a:srgbClr val="B57FD8"/>
                </a:solidFill>
              </a:rPr>
              <a:t>Engage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375E80-0E6A-6244-B532-989EDC24438B}"/>
              </a:ext>
            </a:extLst>
          </p:cNvPr>
          <p:cNvSpPr txBox="1"/>
          <p:nvPr/>
        </p:nvSpPr>
        <p:spPr>
          <a:xfrm>
            <a:off x="4691742" y="1439917"/>
            <a:ext cx="3788229" cy="2645228"/>
          </a:xfrm>
          <a:prstGeom prst="rect">
            <a:avLst/>
          </a:prstGeom>
          <a:noFill/>
          <a:ln>
            <a:solidFill>
              <a:srgbClr val="B57FD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CA" sz="1400" dirty="0" err="1"/>
          </a:p>
        </p:txBody>
      </p:sp>
    </p:spTree>
    <p:extLst>
      <p:ext uri="{BB962C8B-B14F-4D97-AF65-F5344CB8AC3E}">
        <p14:creationId xmlns:p14="http://schemas.microsoft.com/office/powerpoint/2010/main" val="158997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57FD8"/>
                </a:solidFill>
              </a:rPr>
              <a:t>Explain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picture or video of your experiment.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5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57FD8"/>
                </a:solidFill>
              </a:rPr>
              <a:t>Explain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graph to document your results.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57FD8"/>
                </a:solidFill>
              </a:rPr>
              <a:t>Evaluate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39917"/>
            <a:ext cx="4964349" cy="2789183"/>
          </a:xfrm>
        </p:spPr>
        <p:txBody>
          <a:bodyPr/>
          <a:lstStyle/>
          <a:p>
            <a:r>
              <a:rPr lang="en-US" dirty="0"/>
              <a:t>How would you summarize your experiment?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FDDCA24A-D48D-4D40-BABD-9EE4F5C8E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548" y="1937102"/>
            <a:ext cx="4494179" cy="231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3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 2019">
  <a:themeElements>
    <a:clrScheme name="Custom 163">
      <a:dk1>
        <a:sysClr val="windowText" lastClr="000000"/>
      </a:dk1>
      <a:lt1>
        <a:sysClr val="window" lastClr="FFFFFF"/>
      </a:lt1>
      <a:dk2>
        <a:srgbClr val="7C7C7C"/>
      </a:dk2>
      <a:lt2>
        <a:srgbClr val="BABABA"/>
      </a:lt2>
      <a:accent1>
        <a:srgbClr val="006CB7"/>
      </a:accent1>
      <a:accent2>
        <a:srgbClr val="00963E"/>
      </a:accent2>
      <a:accent3>
        <a:srgbClr val="E3000B"/>
      </a:accent3>
      <a:accent4>
        <a:srgbClr val="FFD500"/>
      </a:accent4>
      <a:accent5>
        <a:srgbClr val="009BD7"/>
      </a:accent5>
      <a:accent6>
        <a:srgbClr val="AFCA00"/>
      </a:accent6>
      <a:hlink>
        <a:srgbClr val="009BD7"/>
      </a:hlink>
      <a:folHlink>
        <a:srgbClr val="009BD7"/>
      </a:folHlink>
    </a:clrScheme>
    <a:fontScheme name="LEGO">
      <a:majorFont>
        <a:latin typeface="LEGO Chalet 60"/>
        <a:ea typeface=""/>
        <a:cs typeface=""/>
      </a:majorFont>
      <a:minorFont>
        <a:latin typeface="LEGO Chalet 6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custClrLst>
    <a:custClr name="Corporate Turquoise">
      <a:srgbClr val="00A5C8"/>
    </a:custClr>
    <a:custClr name="Corporate Black">
      <a:srgbClr val="000000"/>
    </a:custClr>
    <a:custClr name="Corporate Grey Dark">
      <a:srgbClr val="7C7C7C"/>
    </a:custClr>
    <a:custClr name="Corporate Grey">
      <a:srgbClr val="BABABA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C9D9E0"/>
    </a:custClr>
    <a:custClr name="Preschool">
      <a:srgbClr val="AFCA00"/>
    </a:custClr>
    <a:custClr name="Elementary">
      <a:srgbClr val="2CAFE5"/>
    </a:custClr>
    <a:custClr name="Middle School">
      <a:srgbClr val="7C7C7C"/>
    </a:custClr>
    <a:custClr name="Afterschool"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achines Mechanisms WeDo">
      <a:srgbClr val="00963E"/>
    </a:custClr>
    <a:custClr name="LEGO MINDSTORMS Education">
      <a:srgbClr val="E3000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006CB7"/>
    </a:custClr>
    <a:custClr>
      <a:srgbClr val="FFD500"/>
    </a:custClr>
  </a:custClrLst>
</a:theme>
</file>

<file path=ppt/theme/theme2.xml><?xml version="1.0" encoding="utf-8"?>
<a:theme xmlns:a="http://schemas.openxmlformats.org/drawingml/2006/main" name="Office Theme">
  <a:themeElements>
    <a:clrScheme name="Custom 162">
      <a:dk1>
        <a:sysClr val="windowText" lastClr="000000"/>
      </a:dk1>
      <a:lt1>
        <a:sysClr val="window" lastClr="FFFFFF"/>
      </a:lt1>
      <a:dk2>
        <a:srgbClr val="7C7C7C"/>
      </a:dk2>
      <a:lt2>
        <a:srgbClr val="BABABA"/>
      </a:lt2>
      <a:accent1>
        <a:srgbClr val="006CB7"/>
      </a:accent1>
      <a:accent2>
        <a:srgbClr val="00963E"/>
      </a:accent2>
      <a:accent3>
        <a:srgbClr val="E3000B"/>
      </a:accent3>
      <a:accent4>
        <a:srgbClr val="E1D500"/>
      </a:accent4>
      <a:accent5>
        <a:srgbClr val="009BD7"/>
      </a:accent5>
      <a:accent6>
        <a:srgbClr val="AFCA00"/>
      </a:accent6>
      <a:hlink>
        <a:srgbClr val="009BD7"/>
      </a:hlink>
      <a:folHlink>
        <a:srgbClr val="009BD7"/>
      </a:folHlink>
    </a:clrScheme>
    <a:fontScheme name="LEGO">
      <a:majorFont>
        <a:latin typeface="LEGO Chalet 60"/>
        <a:ea typeface=""/>
        <a:cs typeface=""/>
      </a:majorFont>
      <a:minorFont>
        <a:latin typeface="LEGO Chalet 6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62">
      <a:dk1>
        <a:sysClr val="windowText" lastClr="000000"/>
      </a:dk1>
      <a:lt1>
        <a:sysClr val="window" lastClr="FFFFFF"/>
      </a:lt1>
      <a:dk2>
        <a:srgbClr val="7C7C7C"/>
      </a:dk2>
      <a:lt2>
        <a:srgbClr val="BABABA"/>
      </a:lt2>
      <a:accent1>
        <a:srgbClr val="006CB7"/>
      </a:accent1>
      <a:accent2>
        <a:srgbClr val="00963E"/>
      </a:accent2>
      <a:accent3>
        <a:srgbClr val="E3000B"/>
      </a:accent3>
      <a:accent4>
        <a:srgbClr val="E1D500"/>
      </a:accent4>
      <a:accent5>
        <a:srgbClr val="009BD7"/>
      </a:accent5>
      <a:accent6>
        <a:srgbClr val="AFCA00"/>
      </a:accent6>
      <a:hlink>
        <a:srgbClr val="009BD7"/>
      </a:hlink>
      <a:folHlink>
        <a:srgbClr val="009BD7"/>
      </a:folHlink>
    </a:clrScheme>
    <a:fontScheme name="LEGO">
      <a:majorFont>
        <a:latin typeface="LEGO Chalet 60"/>
        <a:ea typeface=""/>
        <a:cs typeface=""/>
      </a:majorFont>
      <a:minorFont>
        <a:latin typeface="LEGO Chalet 6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673d5c1-9bb8-4262-9513-953f46fa4400">
      <UserInfo>
        <DisplayName>Andrei Madalin Dumitrescu</DisplayName>
        <AccountId>1514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CAED43CE4B594ABA4C8A89213A2FF7" ma:contentTypeVersion="7" ma:contentTypeDescription="Create a new document." ma:contentTypeScope="" ma:versionID="5d6a7fe46e1205c11a336f77760b14a2">
  <xsd:schema xmlns:xsd="http://www.w3.org/2001/XMLSchema" xmlns:xs="http://www.w3.org/2001/XMLSchema" xmlns:p="http://schemas.microsoft.com/office/2006/metadata/properties" xmlns:ns2="1673d5c1-9bb8-4262-9513-953f46fa4400" xmlns:ns3="5a59d934-2568-463a-8516-62ae46cf0b3d" targetNamespace="http://schemas.microsoft.com/office/2006/metadata/properties" ma:root="true" ma:fieldsID="a871ba7b43773ab740ebac711471677a" ns2:_="" ns3:_="">
    <xsd:import namespace="1673d5c1-9bb8-4262-9513-953f46fa4400"/>
    <xsd:import namespace="5a59d934-2568-463a-8516-62ae46cf0b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73d5c1-9bb8-4262-9513-953f46fa44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9d934-2568-463a-8516-62ae46cf0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EF65FD-1C44-44F1-ADB1-19EBE2582E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3D45A2-C796-49EE-BCEF-35D4236116C5}">
  <ds:schemaRefs>
    <ds:schemaRef ds:uri="http://schemas.microsoft.com/office/2006/metadata/properties"/>
    <ds:schemaRef ds:uri="http://schemas.microsoft.com/office/infopath/2007/PartnerControls"/>
    <ds:schemaRef ds:uri="378247ef-9ff4-475f-88f5-0ec17e21cb3d"/>
    <ds:schemaRef ds:uri="http://schemas.microsoft.com/sharepoint/v3"/>
    <ds:schemaRef ds:uri="b8fb69e7-b0f9-460e-9bb4-9589d6e8037c"/>
    <ds:schemaRef ds:uri="1673d5c1-9bb8-4262-9513-953f46fa4400"/>
  </ds:schemaRefs>
</ds:datastoreItem>
</file>

<file path=customXml/itemProps3.xml><?xml version="1.0" encoding="utf-8"?>
<ds:datastoreItem xmlns:ds="http://schemas.openxmlformats.org/officeDocument/2006/customXml" ds:itemID="{EBA41ACF-9075-4AF4-A679-4AB9DE5F1A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73d5c1-9bb8-4262-9513-953f46fa4400"/>
    <ds:schemaRef ds:uri="5a59d934-2568-463a-8516-62ae46cf0b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134</Words>
  <Application>Microsoft Macintosh PowerPoint</Application>
  <PresentationFormat>On-screen Show (16:9)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LEGO Chalet 60</vt:lpstr>
      <vt:lpstr>LE 2019</vt:lpstr>
      <vt:lpstr>Stretch with Data</vt:lpstr>
      <vt:lpstr>Engage</vt:lpstr>
      <vt:lpstr>Engage</vt:lpstr>
      <vt:lpstr>Explain</vt:lpstr>
      <vt:lpstr>Explain</vt:lpstr>
      <vt:lpstr>Evaluate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Watch your steps</dc:title>
  <dc:creator>Yannick Dupont</dc:creator>
  <cp:lastModifiedBy>Yannick Dupont</cp:lastModifiedBy>
  <cp:revision>29</cp:revision>
  <dcterms:created xsi:type="dcterms:W3CDTF">2020-06-26T08:08:12Z</dcterms:created>
  <dcterms:modified xsi:type="dcterms:W3CDTF">2020-08-19T09:31:42Z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0x01010006CAED43CE4B594ABA4C8A89213A2FF7</vt:lpwstr>
  </property>
</Properties>
</file>